
<file path=[Content_Types].xml><?xml version="1.0" encoding="utf-8"?>
<Types xmlns="http://schemas.openxmlformats.org/package/2006/content-types">
  <Default Extension="xml" ContentType="application/xml"/>
  <Default Extension="xlsx" ContentType="application/vnd.openxmlformats-officedocument.spreadsheetml.sheet"/>
  <Default Extension="png" ContentType="image/png"/>
  <Default Extension="rels" ContentType="application/vnd.openxmlformats-package.relationships+xml"/>
  <Override PartName="/customXml/itemProps107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8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webExtensions/webExtension1.xml" ContentType="application/vnd.wps-officedocument.webExtension+xml"/>
  <Override PartName="/ppt/webExtensions/webExtension10.xml" ContentType="application/vnd.wps-officedocument.webExtension+xml"/>
  <Override PartName="/ppt/webExtensions/webExtension11.xml" ContentType="application/vnd.wps-officedocument.webExtension+xml"/>
  <Override PartName="/ppt/webExtensions/webExtension12.xml" ContentType="application/vnd.wps-officedocument.webExtension+xml"/>
  <Override PartName="/ppt/webExtensions/webExtension13.xml" ContentType="application/vnd.wps-officedocument.webExtension+xml"/>
  <Override PartName="/ppt/webExtensions/webExtension14.xml" ContentType="application/vnd.wps-officedocument.webExtension+xml"/>
  <Override PartName="/ppt/webExtensions/webExtension2.xml" ContentType="application/vnd.wps-officedocument.webExtension+xml"/>
  <Override PartName="/ppt/webExtensions/webExtension3.xml" ContentType="application/vnd.wps-officedocument.webExtension+xml"/>
  <Override PartName="/ppt/webExtensions/webExtension4.xml" ContentType="application/vnd.wps-officedocument.webExtension+xml"/>
  <Override PartName="/ppt/webExtensions/webExtension5.xml" ContentType="application/vnd.wps-officedocument.webExtension+xml"/>
  <Override PartName="/ppt/webExtensions/webExtension6.xml" ContentType="application/vnd.wps-officedocument.webExtension+xml"/>
  <Override PartName="/ppt/webExtensions/webExtension7.xml" ContentType="application/vnd.wps-officedocument.webExtension+xml"/>
  <Override PartName="/ppt/webExtensions/webExtension8.xml" ContentType="application/vnd.wps-officedocument.webExtension+xml"/>
  <Override PartName="/ppt/webExtensions/webExtension9.xml" ContentType="application/vnd.wps-officedocument.webExtension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72" r:id="rId5"/>
    <p:sldId id="273" r:id="rId6"/>
    <p:sldId id="274" r:id="rId7"/>
    <p:sldId id="275" r:id="rId8"/>
    <p:sldId id="276" r:id="rId9"/>
    <p:sldId id="277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7" r:id="rId18"/>
    <p:sldId id="288" r:id="rId19"/>
    <p:sldId id="289" r:id="rId20"/>
    <p:sldId id="290" r:id="rId21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D9D9"/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108.xml"/><Relationship Id="rId25" Type="http://schemas.openxmlformats.org/officeDocument/2006/relationships/customXml" Target="../customXml/item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4.xml"/><Relationship Id="rId3" Type="http://schemas.openxmlformats.org/officeDocument/2006/relationships/image" Target="../media/image2.png"/><Relationship Id="rId2" Type="http://schemas.openxmlformats.org/officeDocument/2006/relationships/tags" Target="../tags/tag6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91.xml"/><Relationship Id="rId4" Type="http://schemas.openxmlformats.org/officeDocument/2006/relationships/image" Target="../media/image5.png"/><Relationship Id="rId3" Type="http://www.wps.cn/officeDocument/2018/webExtension" Target="../webExtensions/webExtension6.xml" TargetMode="External"/><Relationship Id="rId2" Type="http://www.wps.cn/officeDocument/2018/webExtension" Target="../webExtensions/webExtension6.xml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93.xml"/><Relationship Id="rId5" Type="http://schemas.openxmlformats.org/officeDocument/2006/relationships/image" Target="../media/image5.png"/><Relationship Id="rId4" Type="http://www.wps.cn/officeDocument/2018/webExtension" Target="../webExtensions/webExtension7.xml" TargetMode="External"/><Relationship Id="rId3" Type="http://www.wps.cn/officeDocument/2018/webExtension" Target="../webExtensions/webExtension7.xml"/><Relationship Id="rId2" Type="http://schemas.openxmlformats.org/officeDocument/2006/relationships/tags" Target="../tags/tag92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95.xml"/><Relationship Id="rId5" Type="http://schemas.openxmlformats.org/officeDocument/2006/relationships/image" Target="../media/image5.png"/><Relationship Id="rId4" Type="http://www.wps.cn/officeDocument/2018/webExtension" Target="../webExtensions/webExtension8.xml" TargetMode="External"/><Relationship Id="rId3" Type="http://www.wps.cn/officeDocument/2018/webExtension" Target="../webExtensions/webExtension8.xml"/><Relationship Id="rId2" Type="http://schemas.openxmlformats.org/officeDocument/2006/relationships/tags" Target="../tags/tag94.xml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96.xml"/><Relationship Id="rId4" Type="http://schemas.openxmlformats.org/officeDocument/2006/relationships/image" Target="../media/image5.png"/><Relationship Id="rId3" Type="http://www.wps.cn/officeDocument/2018/webExtension" Target="../webExtensions/webExtension9.xml" TargetMode="External"/><Relationship Id="rId2" Type="http://www.wps.cn/officeDocument/2018/webExtension" Target="../webExtensions/webExtension9.xml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97.xml"/><Relationship Id="rId4" Type="http://schemas.openxmlformats.org/officeDocument/2006/relationships/image" Target="../media/image5.png"/><Relationship Id="rId3" Type="http://www.wps.cn/officeDocument/2018/webExtension" Target="../webExtensions/webExtension10.xml" TargetMode="External"/><Relationship Id="rId2" Type="http://www.wps.cn/officeDocument/2018/webExtension" Target="../webExtensions/webExtension10.xml"/><Relationship Id="rId1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99.xml"/><Relationship Id="rId5" Type="http://schemas.openxmlformats.org/officeDocument/2006/relationships/tags" Target="../tags/tag98.xml"/><Relationship Id="rId4" Type="http://schemas.openxmlformats.org/officeDocument/2006/relationships/image" Target="../media/image5.png"/><Relationship Id="rId3" Type="http://www.wps.cn/officeDocument/2018/webExtension" Target="../webExtensions/webExtension11.xml" TargetMode="External"/><Relationship Id="rId2" Type="http://www.wps.cn/officeDocument/2018/webExtension" Target="../webExtensions/webExtension11.xml"/><Relationship Id="rId1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101.xml"/><Relationship Id="rId5" Type="http://schemas.openxmlformats.org/officeDocument/2006/relationships/image" Target="../media/image5.png"/><Relationship Id="rId4" Type="http://www.wps.cn/officeDocument/2018/webExtension" Target="../webExtensions/webExtension12.xml" TargetMode="External"/><Relationship Id="rId3" Type="http://www.wps.cn/officeDocument/2018/webExtension" Target="../webExtensions/webExtension12.xml"/><Relationship Id="rId2" Type="http://schemas.openxmlformats.org/officeDocument/2006/relationships/tags" Target="../tags/tag100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103.xml"/><Relationship Id="rId5" Type="http://schemas.openxmlformats.org/officeDocument/2006/relationships/image" Target="../media/image5.png"/><Relationship Id="rId4" Type="http://www.wps.cn/officeDocument/2018/webExtension" Target="../webExtensions/webExtension13.xml" TargetMode="External"/><Relationship Id="rId3" Type="http://www.wps.cn/officeDocument/2018/webExtension" Target="../webExtensions/webExtension13.xml"/><Relationship Id="rId2" Type="http://schemas.openxmlformats.org/officeDocument/2006/relationships/tags" Target="../tags/tag102.xml"/><Relationship Id="rId1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3.xml"/><Relationship Id="rId6" Type="http://schemas.openxmlformats.org/officeDocument/2006/relationships/tags" Target="../tags/tag105.xml"/><Relationship Id="rId5" Type="http://schemas.openxmlformats.org/officeDocument/2006/relationships/image" Target="../media/image5.png"/><Relationship Id="rId4" Type="http://www.wps.cn/officeDocument/2018/webExtension" Target="../webExtensions/webExtension14.xml" TargetMode="External"/><Relationship Id="rId3" Type="http://www.wps.cn/officeDocument/2018/webExtension" Target="../webExtensions/webExtension14.xml"/><Relationship Id="rId2" Type="http://schemas.openxmlformats.org/officeDocument/2006/relationships/tags" Target="../tags/tag104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tags" Target="../tags/tag106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.xml"/><Relationship Id="rId8" Type="http://schemas.openxmlformats.org/officeDocument/2006/relationships/tags" Target="../tags/tag69.xml"/><Relationship Id="rId7" Type="http://schemas.openxmlformats.org/officeDocument/2006/relationships/image" Target="../media/image4.png"/><Relationship Id="rId6" Type="http://schemas.openxmlformats.org/officeDocument/2006/relationships/tags" Target="../tags/tag68.xml"/><Relationship Id="rId5" Type="http://schemas.openxmlformats.org/officeDocument/2006/relationships/tags" Target="../tags/tag67.xml"/><Relationship Id="rId4" Type="http://schemas.openxmlformats.org/officeDocument/2006/relationships/image" Target="../media/image3.png"/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0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78.xml"/><Relationship Id="rId4" Type="http://schemas.openxmlformats.org/officeDocument/2006/relationships/image" Target="../media/image5.png"/><Relationship Id="rId3" Type="http://www.wps.cn/officeDocument/2018/webExtension" Target="../webExtensions/webExtension1.xml" TargetMode="External"/><Relationship Id="rId2" Type="http://www.wps.cn/officeDocument/2018/webExtension" Target="../webExtensions/webExtension1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79.xml"/><Relationship Id="rId4" Type="http://schemas.openxmlformats.org/officeDocument/2006/relationships/image" Target="../media/image5.png"/><Relationship Id="rId3" Type="http://www.wps.cn/officeDocument/2018/webExtension" Target="../webExtensions/webExtension2.xml" TargetMode="External"/><Relationship Id="rId2" Type="http://www.wps.cn/officeDocument/2018/webExtension" Target="../webExtensions/webExtension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80.xml"/><Relationship Id="rId4" Type="http://schemas.openxmlformats.org/officeDocument/2006/relationships/image" Target="../media/image5.png"/><Relationship Id="rId3" Type="http://www.wps.cn/officeDocument/2018/webExtension" Target="../webExtensions/webExtension3.xml" TargetMode="External"/><Relationship Id="rId2" Type="http://www.wps.cn/officeDocument/2018/webExtension" Target="../webExtensions/webExtension3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81.xml"/><Relationship Id="rId4" Type="http://schemas.openxmlformats.org/officeDocument/2006/relationships/image" Target="../media/image5.png"/><Relationship Id="rId3" Type="http://www.wps.cn/officeDocument/2018/webExtension" Target="../webExtensions/webExtension4.xml" TargetMode="External"/><Relationship Id="rId2" Type="http://www.wps.cn/officeDocument/2018/webExtension" Target="../webExtensions/webExtension4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3.xml"/><Relationship Id="rId5" Type="http://schemas.openxmlformats.org/officeDocument/2006/relationships/tags" Target="../tags/tag82.xml"/><Relationship Id="rId4" Type="http://schemas.openxmlformats.org/officeDocument/2006/relationships/image" Target="../media/image5.png"/><Relationship Id="rId3" Type="http://www.wps.cn/officeDocument/2018/webExtension" Target="../webExtensions/webExtension5.xml" TargetMode="External"/><Relationship Id="rId2" Type="http://www.wps.cn/officeDocument/2018/webExtension" Target="../webExtensions/webExtension5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90.xml"/><Relationship Id="rId8" Type="http://schemas.openxmlformats.org/officeDocument/2006/relationships/tags" Target="../tags/tag89.xml"/><Relationship Id="rId7" Type="http://schemas.openxmlformats.org/officeDocument/2006/relationships/tags" Target="../tags/tag88.xml"/><Relationship Id="rId6" Type="http://schemas.openxmlformats.org/officeDocument/2006/relationships/tags" Target="../tags/tag87.xml"/><Relationship Id="rId5" Type="http://schemas.openxmlformats.org/officeDocument/2006/relationships/tags" Target="../tags/tag86.xml"/><Relationship Id="rId4" Type="http://schemas.openxmlformats.org/officeDocument/2006/relationships/tags" Target="../tags/tag85.xml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0" Type="http://schemas.openxmlformats.org/officeDocument/2006/relationships/slideLayout" Target="../slideLayouts/slideLayout3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837565" y="492760"/>
            <a:ext cx="5467985" cy="3050540"/>
          </a:xfrm>
        </p:spPr>
        <p:txBody>
          <a:bodyPr>
            <a:noAutofit/>
          </a:bodyPr>
          <a:p>
            <a:r>
              <a:rPr lang="zh-CN" altLang="zh-CN" sz="16600"/>
              <a:t>粮</a:t>
            </a:r>
            <a:endParaRPr lang="zh-CN" altLang="zh-CN" sz="16600"/>
          </a:p>
        </p:txBody>
      </p:sp>
      <p:pic>
        <p:nvPicPr>
          <p:cNvPr id="4" name="图片 3" descr="fd5cfff6b7c84d24def34f84ab8275b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9375" y="0"/>
            <a:ext cx="4492625" cy="6858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3112770" y="3650615"/>
            <a:ext cx="43967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对主要农作物价格与产量数据</a:t>
            </a:r>
            <a:r>
              <a:rPr lang="zh-CN" altLang="en-US"/>
              <a:t>可视化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402070" y="6005830"/>
            <a:ext cx="1297305" cy="8515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1200"/>
              <a:t>东北农业大学</a:t>
            </a:r>
            <a:endParaRPr lang="zh-CN" altLang="en-US" sz="1200"/>
          </a:p>
          <a:p>
            <a:pPr algn="ctr"/>
            <a:r>
              <a:rPr lang="zh-CN" altLang="en-US" sz="1200"/>
              <a:t>文理学院</a:t>
            </a:r>
            <a:endParaRPr lang="zh-CN" altLang="en-US" sz="1200"/>
          </a:p>
          <a:p>
            <a:pPr algn="ctr"/>
            <a:r>
              <a:rPr lang="zh-CN" altLang="en-US" sz="1200"/>
              <a:t>信科</a:t>
            </a:r>
            <a:r>
              <a:rPr lang="en-US" altLang="zh-CN" sz="1200"/>
              <a:t>2002</a:t>
            </a:r>
            <a:endParaRPr lang="en-US" altLang="zh-CN" sz="1200"/>
          </a:p>
          <a:p>
            <a:pPr algn="ctr"/>
            <a:r>
              <a:rPr lang="en-US" altLang="zh-CN" sz="1200"/>
              <a:t>   </a:t>
            </a:r>
            <a:r>
              <a:rPr lang="zh-CN" altLang="en-US" sz="1200"/>
              <a:t>黎明</a:t>
            </a:r>
            <a:endParaRPr lang="zh-CN" altLang="en-US" sz="1200"/>
          </a:p>
          <a:p>
            <a:pPr algn="ctr"/>
            <a:endParaRPr lang="zh-CN" altLang="en-US" sz="1200"/>
          </a:p>
        </p:txBody>
      </p:sp>
      <p:sp>
        <p:nvSpPr>
          <p:cNvPr id="3" name="文本框 2"/>
          <p:cNvSpPr txBox="1"/>
          <p:nvPr/>
        </p:nvSpPr>
        <p:spPr>
          <a:xfrm>
            <a:off x="3112770" y="407162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利用粮观察中国的经济宏观调控</a:t>
            </a:r>
            <a:r>
              <a:rPr lang="zh-CN" altLang="en-US"/>
              <a:t>政策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  <p:sp>
        <p:nvSpPr>
          <p:cNvPr id="3" name="文本框 2"/>
          <p:cNvSpPr txBox="1"/>
          <p:nvPr/>
        </p:nvSpPr>
        <p:spPr>
          <a:xfrm>
            <a:off x="8603615" y="1107440"/>
            <a:ext cx="3040380" cy="426974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发展初期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经济不稳定，且宏观调控政策不成熟，以及天灾等影响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印度是一个神奇的国家，粮食数据未纳入月份</a:t>
            </a:r>
            <a:r>
              <a:rPr lang="zh-CN" altLang="en-US" sz="2400"/>
              <a:t>统计</a:t>
            </a:r>
            <a:endParaRPr lang="zh-CN" altLang="en-US" sz="2400"/>
          </a:p>
        </p:txBody>
      </p:sp>
    </p:spTree>
    <p:custDataLst>
      <p:tags r:id="rId5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8787765" y="1107440"/>
            <a:ext cx="2856230" cy="368236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随着发展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经济逐步稳定，种植技术成熟，能自给自主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与美国粮价（风险</a:t>
            </a:r>
            <a:r>
              <a:rPr lang="zh-CN" altLang="en-US" sz="2400"/>
              <a:t>外移）形势</a:t>
            </a:r>
            <a:r>
              <a:rPr lang="zh-CN" altLang="en-US" sz="2400"/>
              <a:t>相同</a:t>
            </a:r>
            <a:endParaRPr lang="zh-CN" altLang="en-US" sz="2400"/>
          </a:p>
        </p:txBody>
      </p:sp>
      <p:pic>
        <p:nvPicPr>
          <p:cNvPr id="4" name="f55c48cf-9e1b-4956-be5a-27fbfea386fc.html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4"/>
          </a:extLst>
        </p:spPr>
      </p:pic>
    </p:spTree>
    <p:custDataLst>
      <p:tags r:id="rId6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7758430" y="1107440"/>
            <a:ext cx="3885565" cy="43707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 sz="2400"/>
              <a:t>平均价格分布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从中看出中国粮价于美国处于劣势状态</a:t>
            </a:r>
            <a:endParaRPr lang="zh-CN" altLang="en-US" sz="2400"/>
          </a:p>
          <a:p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被美国风险外移，但是任然能保持粮价</a:t>
            </a:r>
            <a:r>
              <a:rPr lang="zh-CN" altLang="en-US" sz="2400"/>
              <a:t>稳定</a:t>
            </a:r>
            <a:endParaRPr lang="zh-CN" altLang="en-US" sz="2400"/>
          </a:p>
        </p:txBody>
      </p:sp>
      <p:pic>
        <p:nvPicPr>
          <p:cNvPr id="4" name="03b29dcb-c564-4421-bbc0-3187139eb467.html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4"/>
          </a:extLst>
        </p:spPr>
      </p:pic>
    </p:spTree>
    <p:custDataLst>
      <p:tags r:id="rId6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  <p:sp>
        <p:nvSpPr>
          <p:cNvPr id="3" name="文本框 2"/>
          <p:cNvSpPr txBox="1"/>
          <p:nvPr/>
        </p:nvSpPr>
        <p:spPr>
          <a:xfrm>
            <a:off x="7183755" y="744855"/>
            <a:ext cx="4051935" cy="45231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印度真的是个神奇的国家</a:t>
            </a:r>
            <a:endParaRPr lang="zh-CN" altLang="en-US" sz="3600"/>
          </a:p>
          <a:p>
            <a:endParaRPr lang="zh-CN" altLang="en-US" sz="3600"/>
          </a:p>
          <a:p>
            <a:r>
              <a:rPr lang="zh-CN" altLang="en-US" sz="3600"/>
              <a:t>本数据采用的统一美元数据，考虑外汇，币种</a:t>
            </a:r>
            <a:r>
              <a:rPr lang="zh-CN" altLang="en-US" sz="3600"/>
              <a:t>差异</a:t>
            </a:r>
            <a:endParaRPr lang="zh-CN" altLang="en-US" sz="3600"/>
          </a:p>
          <a:p>
            <a:r>
              <a:rPr lang="zh-CN" altLang="en-US" sz="3600"/>
              <a:t>有统一量纲与可比</a:t>
            </a:r>
            <a:r>
              <a:rPr lang="zh-CN" altLang="en-US" sz="3600"/>
              <a:t>性</a:t>
            </a:r>
            <a:endParaRPr lang="zh-CN" altLang="en-US" sz="3600"/>
          </a:p>
        </p:txBody>
      </p:sp>
    </p:spTree>
    <p:custDataLst>
      <p:tags r:id="rId5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  <p:sp>
        <p:nvSpPr>
          <p:cNvPr id="3" name="文本框 2"/>
          <p:cNvSpPr txBox="1"/>
          <p:nvPr/>
        </p:nvSpPr>
        <p:spPr>
          <a:xfrm>
            <a:off x="10072370" y="1258570"/>
            <a:ext cx="14509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小麦</a:t>
            </a:r>
            <a:endParaRPr lang="zh-CN" altLang="en-US" sz="5400"/>
          </a:p>
        </p:txBody>
      </p:sp>
    </p:spTree>
    <p:custDataLst>
      <p:tags r:id="rId5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  <p:sp>
        <p:nvSpPr>
          <p:cNvPr id="3" name="文本框 2"/>
          <p:cNvSpPr txBox="1"/>
          <p:nvPr>
            <p:custDataLst>
              <p:tags r:id="rId5"/>
            </p:custDataLst>
          </p:nvPr>
        </p:nvSpPr>
        <p:spPr>
          <a:xfrm>
            <a:off x="10072370" y="1258570"/>
            <a:ext cx="14509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稻谷</a:t>
            </a:r>
            <a:endParaRPr lang="zh-CN" altLang="en-US" sz="5400"/>
          </a:p>
        </p:txBody>
      </p:sp>
    </p:spTree>
    <p:custDataLst>
      <p:tags r:id="rId6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0072370" y="1258570"/>
            <a:ext cx="14509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玉米</a:t>
            </a:r>
            <a:endParaRPr lang="zh-CN" altLang="en-US" sz="5400"/>
          </a:p>
        </p:txBody>
      </p:sp>
      <p:pic>
        <p:nvPicPr>
          <p:cNvPr id="2" name="b9382b22-c325-45d8-929d-b2dd37b80b69.html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4"/>
          </a:extLst>
        </p:spPr>
      </p:pic>
    </p:spTree>
    <p:custDataLst>
      <p:tags r:id="rId6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0072370" y="1258570"/>
            <a:ext cx="145097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大豆</a:t>
            </a:r>
            <a:endParaRPr lang="zh-CN" altLang="en-US" sz="5400"/>
          </a:p>
        </p:txBody>
      </p:sp>
      <p:pic>
        <p:nvPicPr>
          <p:cNvPr id="2" name="196b7111-c4e7-4fc3-96bb-b8f3692e6a63.html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4"/>
          </a:extLst>
        </p:spPr>
      </p:pic>
    </p:spTree>
    <p:custDataLst>
      <p:tags r:id="rId6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0072370" y="1258570"/>
            <a:ext cx="145097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/>
              <a:t>经济</a:t>
            </a:r>
            <a:r>
              <a:rPr lang="zh-CN" altLang="en-US" sz="5400"/>
              <a:t>指标</a:t>
            </a:r>
            <a:endParaRPr lang="zh-CN" altLang="en-US" sz="5400"/>
          </a:p>
        </p:txBody>
      </p:sp>
      <p:pic>
        <p:nvPicPr>
          <p:cNvPr id="5" name="694a138d-6dab-43c2-bdf8-8b96e480d781.html"/>
          <p:cNvPicPr/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4"/>
          </a:extLst>
        </p:spPr>
      </p:pic>
    </p:spTree>
    <p:custDataLst>
      <p:tags r:id="rId6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3" name="文本框 2"/>
          <p:cNvSpPr txBox="1"/>
          <p:nvPr/>
        </p:nvSpPr>
        <p:spPr>
          <a:xfrm>
            <a:off x="1264285" y="623570"/>
            <a:ext cx="9192895" cy="5877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对</a:t>
            </a:r>
            <a:r>
              <a:rPr lang="en-US" altLang="zh-CN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2021</a:t>
            </a:r>
            <a:r>
              <a:rPr lang="zh-CN" altLang="en-US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年</a:t>
            </a:r>
            <a:r>
              <a:rPr lang="en-US" altLang="zh-CN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</a:t>
            </a:r>
            <a:r>
              <a:rPr lang="zh-CN" altLang="en-US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月，美国玉米价格暴涨</a:t>
            </a:r>
            <a:r>
              <a:rPr lang="en-US" altLang="zh-CN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17</a:t>
            </a:r>
            <a:r>
              <a:rPr lang="zh-CN" altLang="en-US" sz="40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倍原因估测：</a:t>
            </a:r>
            <a:endParaRPr lang="zh-CN" altLang="en-US" sz="40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44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36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中国有猪瘟，对玉米需求量暴涨，不能自给自主，对外大量进口，但宏观调控，粮价上涨不严重</a:t>
            </a:r>
            <a:endParaRPr lang="zh-CN" altLang="en-US" sz="36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endParaRPr lang="zh-CN" altLang="en-US" sz="36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  <a:p>
            <a:r>
              <a:rPr lang="zh-CN" altLang="en-US" sz="36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美国有巴西干旱，但是出于国情，粮贩有利可图，大量把国内玉米出口给中国，导致玉米价格暴涨，由</a:t>
            </a:r>
            <a:r>
              <a:rPr lang="zh-CN" altLang="en-US" sz="36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国民承担</a:t>
            </a:r>
            <a:r>
              <a:rPr lang="zh-CN" altLang="en-US" sz="3600"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亏损</a:t>
            </a:r>
            <a:endParaRPr lang="zh-CN" altLang="en-US" sz="36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6" name="任意多边形 6"/>
          <p:cNvSpPr/>
          <p:nvPr>
            <p:custDataLst>
              <p:tags r:id="rId2"/>
            </p:custDataLst>
          </p:nvPr>
        </p:nvSpPr>
        <p:spPr>
          <a:xfrm>
            <a:off x="1917700" y="1110933"/>
            <a:ext cx="1587500" cy="2520315"/>
          </a:xfrm>
          <a:custGeom>
            <a:avLst/>
            <a:gdLst>
              <a:gd name="connisteX0" fmla="*/ 0 w 1587500"/>
              <a:gd name="connsiteY0" fmla="*/ 2016125 h 2016125"/>
              <a:gd name="connisteX1" fmla="*/ 1127125 w 1587500"/>
              <a:gd name="connsiteY1" fmla="*/ 1635125 h 2016125"/>
              <a:gd name="connisteX2" fmla="*/ 1587500 w 1587500"/>
              <a:gd name="connsiteY2" fmla="*/ 0 h 2016125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</a:cxnLst>
            <a:rect l="l" t="t" r="r" b="b"/>
            <a:pathLst>
              <a:path w="1587500" h="2016125">
                <a:moveTo>
                  <a:pt x="0" y="2016125"/>
                </a:moveTo>
                <a:cubicBezTo>
                  <a:pt x="215900" y="1972310"/>
                  <a:pt x="809625" y="2038350"/>
                  <a:pt x="1127125" y="1635125"/>
                </a:cubicBezTo>
                <a:cubicBezTo>
                  <a:pt x="1444625" y="1231900"/>
                  <a:pt x="1517650" y="319405"/>
                  <a:pt x="1587500" y="0"/>
                </a:cubicBezTo>
              </a:path>
            </a:pathLst>
          </a:custGeom>
          <a:ln>
            <a:headEnd type="none"/>
            <a:tailEnd type="arrow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sp>
      <p:sp>
        <p:nvSpPr>
          <p:cNvPr id="9" name="任意多边形 9"/>
          <p:cNvSpPr/>
          <p:nvPr>
            <p:custDataLst>
              <p:tags r:id="rId3"/>
            </p:custDataLst>
          </p:nvPr>
        </p:nvSpPr>
        <p:spPr>
          <a:xfrm>
            <a:off x="4483735" y="1367790"/>
            <a:ext cx="4258945" cy="2263775"/>
          </a:xfrm>
          <a:custGeom>
            <a:avLst/>
            <a:gdLst>
              <a:gd name="connisteX0" fmla="*/ 0 w 3738880"/>
              <a:gd name="connsiteY0" fmla="*/ 1548979 h 1548979"/>
              <a:gd name="connisteX1" fmla="*/ 992505 w 3738880"/>
              <a:gd name="connsiteY1" fmla="*/ 1239734 h 1548979"/>
              <a:gd name="connisteX2" fmla="*/ 1246505 w 3738880"/>
              <a:gd name="connsiteY2" fmla="*/ 342479 h 1548979"/>
              <a:gd name="connisteX3" fmla="*/ 2365375 w 3738880"/>
              <a:gd name="connsiteY3" fmla="*/ 24979 h 1548979"/>
              <a:gd name="connisteX4" fmla="*/ 3738880 w 3738880"/>
              <a:gd name="connsiteY4" fmla="*/ 40854 h 1548979"/>
            </a:gdLst>
            <a:ahLst/>
            <a:cxnLst>
              <a:cxn ang="0">
                <a:pos x="connisteX0" y="connsiteY0"/>
              </a:cxn>
              <a:cxn ang="0">
                <a:pos x="connisteX1" y="connsiteY1"/>
              </a:cxn>
              <a:cxn ang="0">
                <a:pos x="connisteX2" y="connsiteY2"/>
              </a:cxn>
              <a:cxn ang="0">
                <a:pos x="connisteX3" y="connsiteY3"/>
              </a:cxn>
              <a:cxn ang="0">
                <a:pos x="connisteX4" y="connsiteY4"/>
              </a:cxn>
            </a:cxnLst>
            <a:rect l="l" t="t" r="r" b="b"/>
            <a:pathLst>
              <a:path w="3738880" h="1548980">
                <a:moveTo>
                  <a:pt x="0" y="1548980"/>
                </a:moveTo>
                <a:cubicBezTo>
                  <a:pt x="193675" y="1505165"/>
                  <a:pt x="742950" y="1481035"/>
                  <a:pt x="992505" y="1239735"/>
                </a:cubicBezTo>
                <a:cubicBezTo>
                  <a:pt x="1242060" y="998435"/>
                  <a:pt x="972185" y="585685"/>
                  <a:pt x="1246505" y="342480"/>
                </a:cubicBezTo>
                <a:cubicBezTo>
                  <a:pt x="1520825" y="99275"/>
                  <a:pt x="1866900" y="85305"/>
                  <a:pt x="2365375" y="24980"/>
                </a:cubicBezTo>
                <a:cubicBezTo>
                  <a:pt x="2863850" y="-35345"/>
                  <a:pt x="3486785" y="31330"/>
                  <a:pt x="3738880" y="40855"/>
                </a:cubicBezTo>
              </a:path>
            </a:pathLst>
          </a:custGeom>
          <a:ln>
            <a:headEnd type="none" w="med" len="med"/>
            <a:tailEnd type="triangl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sp>
      <p:sp>
        <p:nvSpPr>
          <p:cNvPr id="2" name="文本框 1"/>
          <p:cNvSpPr txBox="1"/>
          <p:nvPr/>
        </p:nvSpPr>
        <p:spPr>
          <a:xfrm>
            <a:off x="2995930" y="200025"/>
            <a:ext cx="6036945" cy="616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zh-CN" altLang="en-US" sz="3600" b="1"/>
              <a:t>涉及知识</a:t>
            </a:r>
            <a:endParaRPr lang="zh-CN" altLang="en-US" sz="3600" b="1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文本框 2"/>
              <p:cNvSpPr txBox="1"/>
              <p:nvPr/>
            </p:nvSpPr>
            <p:spPr>
              <a:xfrm>
                <a:off x="1120140" y="4156075"/>
                <a:ext cx="3363595" cy="270256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（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 + 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.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05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）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sup>
                      </m:sSup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sSupPr>
                        <m:e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𝑒</m:t>
                          </m:r>
                        </m:e>
                        <m:sup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𝑥</m:t>
                          </m:r>
                        </m:sup>
                      </m:sSup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pPr indent="457200"/>
                <a:r>
                  <a:rPr lang="zh-CN" altLang="en-US"/>
                  <a:t>对于理想经济，粮价以每年</a:t>
                </a:r>
                <a:r>
                  <a:rPr lang="en-US" altLang="zh-CN"/>
                  <a:t>5%</a:t>
                </a:r>
                <a:r>
                  <a:rPr lang="zh-CN" altLang="en-US"/>
                  <a:t>的增幅上涨，呈指数</a:t>
                </a:r>
                <a:r>
                  <a:rPr lang="zh-CN" altLang="en-US"/>
                  <a:t>分布</a:t>
                </a:r>
                <a:endParaRPr lang="zh-CN" altLang="en-US"/>
              </a:p>
              <a:p>
                <a:pPr indent="457200"/>
                <a:r>
                  <a:rPr lang="zh-CN" altLang="en-US"/>
                  <a:t>在我国开国初期，作物基本为此类</a:t>
                </a:r>
                <a:r>
                  <a:rPr lang="zh-CN" altLang="en-US"/>
                  <a:t>形态</a:t>
                </a:r>
                <a:endParaRPr lang="zh-CN" altLang="en-US"/>
              </a:p>
              <a:p>
                <a:pPr indent="457200"/>
                <a:r>
                  <a:rPr lang="zh-CN" altLang="en-US"/>
                  <a:t>对于我国经济调控政策，今年</a:t>
                </a:r>
                <a:r>
                  <a:rPr lang="en-US" altLang="zh-CN"/>
                  <a:t>/</a:t>
                </a:r>
                <a:r>
                  <a:rPr lang="zh-CN" altLang="en-US"/>
                  <a:t>去年</a:t>
                </a:r>
                <a:r>
                  <a:rPr lang="en-US" altLang="zh-CN"/>
                  <a:t> </a:t>
                </a:r>
                <a:r>
                  <a:rPr lang="zh-CN" altLang="en-US"/>
                  <a:t>的粮价</a:t>
                </a:r>
                <a:r>
                  <a:rPr lang="zh-CN" altLang="en-US"/>
                  <a:t>指标趋于</a:t>
                </a:r>
                <a:r>
                  <a:rPr lang="zh-CN" altLang="en-US"/>
                  <a:t>稳定</a:t>
                </a:r>
                <a:endParaRPr lang="zh-CN" altLang="en-US"/>
              </a:p>
            </p:txBody>
          </p:sp>
        </mc:Choice>
        <mc:Fallback>
          <p:sp>
            <p:nvSpPr>
              <p:cNvPr id="3" name="文本框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0140" y="4156075"/>
                <a:ext cx="3363595" cy="2702560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文本框 6"/>
              <p:cNvSpPr txBox="1"/>
              <p:nvPr>
                <p:custDataLst>
                  <p:tags r:id="rId5"/>
                </p:custDataLst>
              </p:nvPr>
            </p:nvSpPr>
            <p:spPr>
              <a:xfrm>
                <a:off x="4859655" y="4155440"/>
                <a:ext cx="3688080" cy="2702560"/>
              </a:xfrm>
              <a:prstGeom prst="rect">
                <a:avLst/>
              </a:prstGeom>
              <a:noFill/>
            </p:spPr>
            <p:txBody>
              <a:bodyPr wrap="square" rtlCol="0">
                <a:noAutofit/>
              </a:bodyPr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</m:ctrlPr>
                        </m:fPr>
                        <m:num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num>
                        <m:den>
                          <m:sSup>
                            <m:sSupPr>
                              <m:ctrlP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</m:ctrlPr>
                            </m:sSupPr>
                            <m:e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𝑒</m:t>
                              </m:r>
                            </m:e>
                            <m:sup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−</m:t>
                              </m:r>
                              <m:r>
                                <a:rPr lang="en-US" altLang="zh-CN" i="1">
                                  <a:latin typeface="Cambria Math" panose="02040503050406030204" charset="0"/>
                                  <a:cs typeface="Cambria Math" panose="02040503050406030204" charset="0"/>
                                </a:rPr>
                                <m:t>𝑥</m:t>
                              </m:r>
                            </m:sup>
                          </m:sSup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+</m:t>
                          </m:r>
                          <m:r>
                            <a:rPr lang="en-US" altLang="zh-CN" i="1">
                              <a:latin typeface="Cambria Math" panose="02040503050406030204" charset="0"/>
                              <a:cs typeface="Cambria Math" panose="02040503050406030204" charset="0"/>
                            </a:rPr>
                            <m:t>1</m:t>
                          </m:r>
                        </m:den>
                      </m:f>
                    </m:oMath>
                  </m:oMathPara>
                </a14:m>
                <a:endParaRPr lang="en-US" altLang="zh-CN" i="1">
                  <a:latin typeface="Cambria Math" panose="02040503050406030204" charset="0"/>
                  <a:cs typeface="Cambria Math" panose="02040503050406030204" charset="0"/>
                </a:endParaRPr>
              </a:p>
              <a:p>
                <a:pPr indent="457200"/>
                <a:r>
                  <a:rPr lang="zh-CN" altLang="en-US"/>
                  <a:t>当经济发展到稳态，呈</a:t>
                </a:r>
                <a:r>
                  <a:rPr lang="en-US" altLang="zh-CN"/>
                  <a:t>S</a:t>
                </a:r>
                <a:r>
                  <a:rPr lang="zh-CN" altLang="en-US"/>
                  <a:t>线</a:t>
                </a:r>
                <a:r>
                  <a:rPr lang="zh-CN" altLang="en-US"/>
                  <a:t>分布</a:t>
                </a:r>
                <a:endParaRPr lang="zh-CN" altLang="en-US"/>
              </a:p>
              <a:p>
                <a:pPr indent="457200"/>
                <a:r>
                  <a:rPr lang="zh-CN" altLang="en-US"/>
                  <a:t>对于美国的粮价，对外有他国承担风险，对内有成熟种植</a:t>
                </a:r>
                <a:r>
                  <a:rPr lang="zh-CN" altLang="en-US"/>
                  <a:t>技术</a:t>
                </a:r>
                <a:endParaRPr lang="zh-CN" altLang="en-US"/>
              </a:p>
              <a:p>
                <a:pPr indent="457200"/>
                <a:r>
                  <a:rPr lang="zh-CN" altLang="en-US"/>
                  <a:t>对美国，作物经济指标，应为稳定</a:t>
                </a:r>
                <a:r>
                  <a:rPr lang="zh-CN" altLang="en-US"/>
                  <a:t>数值</a:t>
                </a:r>
                <a:endParaRPr lang="zh-CN" altLang="en-US"/>
              </a:p>
            </p:txBody>
          </p:sp>
        </mc:Choice>
        <mc:Fallback>
          <p:sp>
            <p:nvSpPr>
              <p:cNvPr id="7" name="文本框 6"/>
              <p:cNvSpPr txBox="1">
                <a:spLocks noRot="1" noChangeAspect="1" noMove="1" noResize="1" noEditPoints="1" noAdjustHandles="1" noChangeArrowheads="1" noChangeShapeType="1" noTextEdit="1"/>
              </p:cNvSpPr>
              <p:nvPr>
                <p:custDataLst>
                  <p:tags r:id="rId6"/>
                </p:custDataLst>
              </p:nvPr>
            </p:nvSpPr>
            <p:spPr>
              <a:xfrm>
                <a:off x="4859655" y="4155440"/>
                <a:ext cx="3688080" cy="2702560"/>
              </a:xfrm>
              <a:prstGeom prst="rect">
                <a:avLst/>
              </a:prstGeom>
              <a:blipFill rotWithShape="1"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文本框 3"/>
          <p:cNvSpPr txBox="1"/>
          <p:nvPr/>
        </p:nvSpPr>
        <p:spPr>
          <a:xfrm>
            <a:off x="8923655" y="816610"/>
            <a:ext cx="3072765" cy="51320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zh-CN" altLang="en-US" sz="2000"/>
          </a:p>
          <a:p>
            <a:r>
              <a:rPr lang="zh-CN" altLang="en-US" sz="2000"/>
              <a:t>主要粮食对任意国家都会优先供应本国，</a:t>
            </a:r>
            <a:r>
              <a:rPr lang="zh-CN" altLang="en-US" sz="2000" b="1"/>
              <a:t>自给自主</a:t>
            </a:r>
            <a:r>
              <a:rPr lang="zh-CN" altLang="en-US" sz="2000"/>
              <a:t>，</a:t>
            </a:r>
            <a:r>
              <a:rPr lang="zh-CN" altLang="en-US" sz="2000" b="1"/>
              <a:t>出口少</a:t>
            </a:r>
            <a:endParaRPr lang="zh-CN" altLang="en-US" sz="2000" b="1"/>
          </a:p>
          <a:p>
            <a:endParaRPr lang="zh-CN" altLang="en-US" sz="2000" b="1"/>
          </a:p>
          <a:p>
            <a:r>
              <a:rPr lang="zh-CN" altLang="en-US" sz="2000" b="1"/>
              <a:t>粮食价值</a:t>
            </a:r>
            <a:r>
              <a:rPr lang="zh-CN" altLang="en-US" sz="2000"/>
              <a:t>外界干扰因素少，</a:t>
            </a:r>
            <a:r>
              <a:rPr lang="zh-CN" altLang="en-US" sz="2000"/>
              <a:t>主要为</a:t>
            </a:r>
            <a:endParaRPr lang="zh-CN" altLang="en-US" sz="2000"/>
          </a:p>
          <a:p>
            <a:r>
              <a:rPr lang="en-US" altLang="zh-CN" sz="2000"/>
              <a:t>1.</a:t>
            </a:r>
            <a:r>
              <a:rPr lang="zh-CN" altLang="en-US" sz="2000"/>
              <a:t>国家内市场</a:t>
            </a:r>
            <a:r>
              <a:rPr lang="zh-CN" altLang="en-US" sz="2000"/>
              <a:t>供求关系</a:t>
            </a:r>
            <a:endParaRPr lang="zh-CN" altLang="en-US" sz="2000"/>
          </a:p>
          <a:p>
            <a:r>
              <a:rPr lang="en-US" altLang="zh-CN" sz="2000"/>
              <a:t>2.</a:t>
            </a:r>
            <a:r>
              <a:rPr lang="zh-CN" altLang="en-US" sz="2000"/>
              <a:t>外汇，</a:t>
            </a:r>
            <a:r>
              <a:rPr lang="zh-CN" altLang="en-US" sz="2000"/>
              <a:t>窥不同国家</a:t>
            </a:r>
            <a:r>
              <a:rPr lang="zh-CN" altLang="en-US" sz="2000"/>
              <a:t>经济</a:t>
            </a:r>
            <a:endParaRPr lang="zh-CN" altLang="en-US" sz="2000"/>
          </a:p>
          <a:p>
            <a:r>
              <a:rPr lang="en-US" altLang="zh-CN" sz="2000"/>
              <a:t>3.</a:t>
            </a:r>
            <a:r>
              <a:rPr lang="zh-CN" altLang="en-US" sz="2000"/>
              <a:t>突发天灾疫情等</a:t>
            </a:r>
            <a:r>
              <a:rPr lang="zh-CN" altLang="en-US" sz="2000"/>
              <a:t>情况</a:t>
            </a:r>
            <a:endParaRPr lang="zh-CN" altLang="en-US" sz="2000"/>
          </a:p>
          <a:p>
            <a:endParaRPr lang="zh-CN" altLang="en-US" sz="2000"/>
          </a:p>
          <a:p>
            <a:r>
              <a:rPr lang="zh-CN" altLang="en-US" sz="2000"/>
              <a:t>此外，可以</a:t>
            </a:r>
            <a:endParaRPr lang="zh-CN" altLang="en-US" sz="2000"/>
          </a:p>
          <a:p>
            <a:r>
              <a:rPr lang="zh-CN" altLang="en-US" sz="2000"/>
              <a:t>国内逐年（今年</a:t>
            </a:r>
            <a:r>
              <a:rPr lang="en-US" altLang="zh-CN" sz="2000"/>
              <a:t>/</a:t>
            </a:r>
            <a:r>
              <a:rPr lang="zh-CN" altLang="en-US" sz="2000"/>
              <a:t>去年，本月</a:t>
            </a:r>
            <a:r>
              <a:rPr lang="en-US" altLang="zh-CN" sz="2000"/>
              <a:t>/</a:t>
            </a:r>
            <a:r>
              <a:rPr lang="zh-CN" altLang="en-US" sz="2000"/>
              <a:t>上</a:t>
            </a:r>
            <a:r>
              <a:rPr lang="zh-CN" altLang="en-US" sz="2000"/>
              <a:t>月）分析价格影响</a:t>
            </a:r>
            <a:r>
              <a:rPr lang="zh-CN" altLang="en-US" sz="2000"/>
              <a:t>因素，</a:t>
            </a:r>
            <a:endParaRPr lang="zh-CN" altLang="en-US" sz="2000"/>
          </a:p>
          <a:p>
            <a:r>
              <a:rPr lang="zh-CN" altLang="en-US" sz="2000"/>
              <a:t>国家间，分析不同国家对粮</a:t>
            </a:r>
            <a:r>
              <a:rPr lang="zh-CN" altLang="en-US" sz="2000"/>
              <a:t>政策</a:t>
            </a:r>
            <a:endParaRPr lang="zh-CN" altLang="en-US" sz="2000"/>
          </a:p>
        </p:txBody>
      </p:sp>
    </p:spTree>
    <p:custDataLst>
      <p:tags r:id="rId8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深度视觉·原创设计 https://www.docer.com/works?userid=22383862"/>
          <p:cNvSpPr/>
          <p:nvPr>
            <p:custDataLst>
              <p:tags r:id="rId2"/>
            </p:custDataLst>
          </p:nvPr>
        </p:nvSpPr>
        <p:spPr>
          <a:xfrm>
            <a:off x="0" y="3153554"/>
            <a:ext cx="3628571" cy="37229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深度视觉·原创设计 https://www.docer.com/works?userid=22383862"/>
          <p:cNvSpPr/>
          <p:nvPr>
            <p:custDataLst>
              <p:tags r:id="rId3"/>
            </p:custDataLst>
          </p:nvPr>
        </p:nvSpPr>
        <p:spPr>
          <a:xfrm>
            <a:off x="2073299" y="2169798"/>
            <a:ext cx="2676124" cy="2518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1" name="深度视觉·原创设计 https://www.docer.com/works?userid=22383862"/>
          <p:cNvSpPr txBox="1"/>
          <p:nvPr>
            <p:custDataLst>
              <p:tags r:id="rId4"/>
            </p:custDataLst>
          </p:nvPr>
        </p:nvSpPr>
        <p:spPr>
          <a:xfrm>
            <a:off x="2673839" y="2430279"/>
            <a:ext cx="1515158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 b="1">
                <a:ln w="12700">
                  <a:noFill/>
                </a:ln>
                <a:gradFill>
                  <a:gsLst>
                    <a:gs pos="50000">
                      <a:srgbClr val="005674"/>
                    </a:gs>
                    <a:gs pos="70000">
                      <a:srgbClr val="00B0F0"/>
                    </a:gs>
                    <a:gs pos="49000">
                      <a:srgbClr val="0070C0"/>
                    </a:gs>
                    <a:gs pos="30000">
                      <a:srgbClr val="00B0F0"/>
                    </a:gs>
                  </a:gsLst>
                  <a:lin ang="5400000" scaled="1"/>
                </a:gradFill>
                <a:effectLst>
                  <a:outerShdw blurRad="254000" dist="152400" dir="2700000" algn="tl" rotWithShape="0">
                    <a:prstClr val="black"/>
                  </a:out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kern="0" dirty="0">
                <a:solidFill>
                  <a:schemeClr val="accent1"/>
                </a:solidFill>
                <a:effectLst/>
                <a:latin typeface="Source Han Sans SC" panose="020B0500000000000000" pitchFamily="34" charset="-122"/>
                <a:ea typeface="Source Han Sans SC" panose="020B0500000000000000" pitchFamily="34" charset="-122"/>
                <a:sym typeface="Source Han Sans SC" panose="020B0500000000000000" pitchFamily="34" charset="-122"/>
              </a:rPr>
              <a:t>01</a:t>
            </a:r>
            <a:endParaRPr kumimoji="0" lang="zh-CN" altLang="en-US" sz="8800" b="1" i="0" u="none" strike="noStrike" kern="0" cap="none" spc="0" normalizeH="0" baseline="0" noProof="0" dirty="0">
              <a:ln w="12700"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ans SC" panose="020B0500000000000000" pitchFamily="34" charset="-122"/>
              <a:ea typeface="Source Han Sans SC" panose="020B0500000000000000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>
            <p:custDataLst>
              <p:tags r:id="rId5"/>
            </p:custDataLst>
          </p:nvPr>
        </p:nvSpPr>
        <p:spPr>
          <a:xfrm>
            <a:off x="2789732" y="3780899"/>
            <a:ext cx="1363282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 defTabSz="1219200">
              <a:defRPr sz="44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dist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400" normalizeH="0" baseline="0" noProof="0" dirty="0">
                <a:ln>
                  <a:noFill/>
                </a:ln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粮</a:t>
            </a:r>
            <a:endParaRPr kumimoji="0" lang="zh-CN" altLang="en-US" sz="2800" b="0" i="0" u="none" strike="noStrike" kern="0" cap="none" spc="400" normalizeH="0" baseline="0" noProof="0" dirty="0">
              <a:ln>
                <a:noFill/>
              </a:ln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深度视觉·原创设计 https://www.docer.com/works?userid=22383862"/>
          <p:cNvSpPr txBox="1"/>
          <p:nvPr>
            <p:custDataLst>
              <p:tags r:id="rId6"/>
            </p:custDataLst>
          </p:nvPr>
        </p:nvSpPr>
        <p:spPr>
          <a:xfrm>
            <a:off x="5701870" y="2695180"/>
            <a:ext cx="459436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 b="1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阿里巴巴普惠体 M" panose="00020600040101010101" pitchFamily="18" charset="-122"/>
              </a:rPr>
              <a:t>民以食为天</a:t>
            </a:r>
            <a:endParaRPr lang="zh-CN" altLang="en-US" sz="6600" b="1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阿里巴巴普惠体 M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>
            <p:custDataLst>
              <p:tags r:id="rId7"/>
            </p:custDataLst>
          </p:nvPr>
        </p:nvSpPr>
        <p:spPr>
          <a:xfrm>
            <a:off x="6319724" y="3876556"/>
            <a:ext cx="4888794" cy="55181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r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FZHei-B01S" panose="02010601030101010101" pitchFamily="2" charset="-122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FZHei-B01S" panose="02010601030101010101" pitchFamily="2" charset="-122"/>
              </a:rPr>
              <a:t>纵看中国粮价与地方</a:t>
            </a:r>
            <a:endParaRPr lang="zh-CN" altLang="en-US" sz="20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FZHei-B01S" panose="02010601030101010101" pitchFamily="2" charset="-122"/>
            </a:endParaRPr>
          </a:p>
        </p:txBody>
      </p:sp>
      <p:sp>
        <p:nvSpPr>
          <p:cNvPr id="5" name="深度视觉·原创设计 https://www.docer.com/works?userid=22383862"/>
          <p:cNvSpPr/>
          <p:nvPr>
            <p:custDataLst>
              <p:tags r:id="rId8"/>
            </p:custDataLst>
          </p:nvPr>
        </p:nvSpPr>
        <p:spPr>
          <a:xfrm rot="16200000">
            <a:off x="11279650" y="20694"/>
            <a:ext cx="933046" cy="891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dirty="0"/>
          </a:p>
        </p:txBody>
      </p:sp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1.11111E-6 L 0.25 1.11111E-6 " pathEditMode="relative" rAng="0" ptsTypes="AA">
                                      <p:cBhvr>
                                        <p:cTn id="11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9114155" y="711200"/>
            <a:ext cx="2522220" cy="42614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数据呈下三角分布，重心下移，体现中国国家</a:t>
            </a:r>
            <a:r>
              <a:rPr lang="zh-CN" altLang="en-US"/>
              <a:t>政策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zh-CN" altLang="en-US"/>
              <a:t>少量上移是因为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开始实行政策时试错</a:t>
            </a:r>
            <a:endParaRPr lang="zh-CN" altLang="en-US"/>
          </a:p>
          <a:p>
            <a:r>
              <a:rPr lang="zh-CN" altLang="en-US"/>
              <a:t>市场竞争</a:t>
            </a:r>
            <a:r>
              <a:rPr lang="zh-CN" altLang="en-US"/>
              <a:t>需求</a:t>
            </a:r>
            <a:endParaRPr lang="zh-CN" altLang="en-US"/>
          </a:p>
          <a:p>
            <a:r>
              <a:rPr lang="zh-CN" altLang="en-US"/>
              <a:t>建国初期的</a:t>
            </a:r>
            <a:r>
              <a:rPr lang="zh-CN" altLang="en-US"/>
              <a:t>天灾</a:t>
            </a:r>
            <a:endParaRPr lang="zh-CN" altLang="en-US"/>
          </a:p>
          <a:p>
            <a:r>
              <a:rPr lang="zh-CN" altLang="en-US"/>
              <a:t>三年困难</a:t>
            </a:r>
            <a:r>
              <a:rPr lang="zh-CN" altLang="en-US"/>
              <a:t>时期</a:t>
            </a:r>
            <a:endParaRPr lang="zh-CN" altLang="en-US"/>
          </a:p>
          <a:p>
            <a:r>
              <a:rPr lang="zh-CN" altLang="en-US"/>
              <a:t>大跃进，</a:t>
            </a:r>
            <a:r>
              <a:rPr lang="zh-CN" altLang="en-US"/>
              <a:t>浮夸风的</a:t>
            </a:r>
            <a:r>
              <a:rPr lang="zh-CN" altLang="en-US"/>
              <a:t>危害</a:t>
            </a:r>
            <a:endParaRPr lang="zh-CN" altLang="en-US"/>
          </a:p>
        </p:txBody>
      </p:sp>
      <p:pic>
        <p:nvPicPr>
          <p:cNvPr id="7" name="f1c67c00-ca98-49d8-a70f-48e1b817e28e.html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</p:spTree>
    <p:custDataLst>
      <p:tags r:id="rId5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f41f8abe-7260-4bdf-8d8d-f2eaa807830c.html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</p:spTree>
    <p:custDataLst>
      <p:tags r:id="rId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1a6f09ad-1d08-487f-8a3d-9eb2bafc7f81.html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</p:spTree>
    <p:custDataLst>
      <p:tags r:id="rId5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3" name="17321bb9-61ef-49d0-839a-ed46e35a8e7a.html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</p:spTree>
    <p:custDataLst>
      <p:tags r:id="rId5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xtLst>
            <wpswe:webExtensionRef xmlns:wpswe="http://www.wps.cn/officeDocument/2018/webExtension" r:id="rId3"/>
          </a:extLst>
        </p:spPr>
      </p:pic>
      <p:sp>
        <p:nvSpPr>
          <p:cNvPr id="3" name="文本框 2"/>
          <p:cNvSpPr txBox="1"/>
          <p:nvPr/>
        </p:nvSpPr>
        <p:spPr>
          <a:xfrm>
            <a:off x="9406255" y="820420"/>
            <a:ext cx="2328545" cy="4246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1961</a:t>
            </a:r>
            <a:r>
              <a:rPr lang="zh-CN" altLang="en-US"/>
              <a:t>年，旱灾，洪涝，台风，</a:t>
            </a:r>
            <a:r>
              <a:rPr lang="zh-CN" altLang="en-US"/>
              <a:t>暴雪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endParaRPr lang="zh-CN" altLang="en-US"/>
          </a:p>
          <a:p>
            <a:r>
              <a:rPr lang="en-US" altLang="zh-CN"/>
              <a:t>2003</a:t>
            </a:r>
            <a:r>
              <a:rPr lang="zh-CN" altLang="en-US"/>
              <a:t>年，旱灾，洪涝，</a:t>
            </a:r>
            <a:r>
              <a:rPr lang="zh-CN" altLang="en-US"/>
              <a:t>非典</a:t>
            </a:r>
            <a:endParaRPr lang="zh-CN" altLang="en-US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endParaRPr lang="en-US" altLang="zh-CN"/>
          </a:p>
          <a:p>
            <a:r>
              <a:rPr lang="en-US" altLang="zh-CN"/>
              <a:t>2019-2021</a:t>
            </a:r>
            <a:r>
              <a:rPr lang="zh-CN" altLang="en-US"/>
              <a:t>，洪涝，地震，</a:t>
            </a:r>
            <a:r>
              <a:rPr lang="zh-CN" altLang="en-US"/>
              <a:t>台风，疫情</a:t>
            </a:r>
            <a:endParaRPr lang="zh-CN" altLang="en-US"/>
          </a:p>
        </p:txBody>
      </p:sp>
    </p:spTree>
    <p:custDataLst>
      <p:tags r:id="rId5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深度视觉·原创设计 https://www.docer.com/works?userid=22383862"/>
          <p:cNvSpPr/>
          <p:nvPr>
            <p:custDataLst>
              <p:tags r:id="rId2"/>
            </p:custDataLst>
          </p:nvPr>
        </p:nvSpPr>
        <p:spPr>
          <a:xfrm>
            <a:off x="0" y="3153554"/>
            <a:ext cx="3628571" cy="372291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SG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深度视觉·原创设计 https://www.docer.com/works?userid=22383862"/>
          <p:cNvSpPr/>
          <p:nvPr>
            <p:custDataLst>
              <p:tags r:id="rId3"/>
            </p:custDataLst>
          </p:nvPr>
        </p:nvSpPr>
        <p:spPr>
          <a:xfrm>
            <a:off x="2073299" y="2169798"/>
            <a:ext cx="2676124" cy="2518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dirty="0"/>
          </a:p>
        </p:txBody>
      </p:sp>
      <p:sp>
        <p:nvSpPr>
          <p:cNvPr id="11" name="深度视觉·原创设计 https://www.docer.com/works?userid=22383862"/>
          <p:cNvSpPr txBox="1"/>
          <p:nvPr>
            <p:custDataLst>
              <p:tags r:id="rId4"/>
            </p:custDataLst>
          </p:nvPr>
        </p:nvSpPr>
        <p:spPr>
          <a:xfrm>
            <a:off x="2673839" y="2430279"/>
            <a:ext cx="130937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 algn="ctr">
              <a:defRPr sz="6600" b="1">
                <a:ln w="12700">
                  <a:noFill/>
                </a:ln>
                <a:gradFill>
                  <a:gsLst>
                    <a:gs pos="50000">
                      <a:srgbClr val="005674"/>
                    </a:gs>
                    <a:gs pos="70000">
                      <a:srgbClr val="00B0F0"/>
                    </a:gs>
                    <a:gs pos="49000">
                      <a:srgbClr val="0070C0"/>
                    </a:gs>
                    <a:gs pos="30000">
                      <a:srgbClr val="00B0F0"/>
                    </a:gs>
                  </a:gsLst>
                  <a:lin ang="5400000" scaled="1"/>
                </a:gradFill>
                <a:effectLst>
                  <a:outerShdw blurRad="254000" dist="152400" dir="2700000" algn="tl" rotWithShape="0">
                    <a:prstClr val="black"/>
                  </a:out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8800" kern="0" dirty="0">
                <a:solidFill>
                  <a:schemeClr val="accent1"/>
                </a:solidFill>
                <a:effectLst/>
                <a:latin typeface="Source Han Sans SC" panose="020B0500000000000000" pitchFamily="34" charset="-122"/>
                <a:ea typeface="Source Han Sans SC" panose="020B0500000000000000" pitchFamily="34" charset="-122"/>
                <a:sym typeface="Source Han Sans SC" panose="020B0500000000000000" pitchFamily="34" charset="-122"/>
              </a:rPr>
              <a:t>02</a:t>
            </a:r>
            <a:endParaRPr kumimoji="0" lang="zh-CN" altLang="en-US" sz="8800" b="1" i="0" u="none" strike="noStrike" kern="0" cap="none" spc="0" normalizeH="0" baseline="0" noProof="0" dirty="0">
              <a:ln w="12700">
                <a:noFill/>
              </a:ln>
              <a:solidFill>
                <a:schemeClr val="accent1"/>
              </a:solidFill>
              <a:effectLst/>
              <a:uLnTx/>
              <a:uFillTx/>
              <a:latin typeface="Source Han Sans SC" panose="020B0500000000000000" pitchFamily="34" charset="-122"/>
              <a:ea typeface="Source Han Sans SC" panose="020B0500000000000000" pitchFamily="34" charset="-122"/>
              <a:sym typeface="Source Han Sans SC" panose="020B0500000000000000" pitchFamily="34" charset="-122"/>
            </a:endParaRPr>
          </a:p>
        </p:txBody>
      </p:sp>
      <p:sp>
        <p:nvSpPr>
          <p:cNvPr id="12" name="深度视觉·原创设计 https://www.docer.com/works?userid=22383862"/>
          <p:cNvSpPr txBox="1"/>
          <p:nvPr>
            <p:custDataLst>
              <p:tags r:id="rId5"/>
            </p:custDataLst>
          </p:nvPr>
        </p:nvSpPr>
        <p:spPr>
          <a:xfrm>
            <a:off x="2789732" y="3780899"/>
            <a:ext cx="1363282" cy="521970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algn="ctr" defTabSz="1219200">
              <a:defRPr sz="4400" b="1" spc="400">
                <a:solidFill>
                  <a:schemeClr val="tx1">
                    <a:lumMod val="75000"/>
                    <a:lumOff val="25000"/>
                  </a:schemeClr>
                </a:solidFill>
                <a:latin typeface="方正黑体简体" panose="02010601030101010101" pitchFamily="2" charset="-122"/>
                <a:ea typeface="方正黑体简体" panose="02010601030101010101" pitchFamily="2" charset="-122"/>
                <a:cs typeface="+mn-ea"/>
              </a:defRPr>
            </a:lvl1pPr>
          </a:lstStyle>
          <a:p>
            <a:pPr marL="0" marR="0" lvl="0" indent="0" algn="dist" defTabSz="1219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0" cap="none" spc="400" normalizeH="0" baseline="0" noProof="0" dirty="0">
                <a:ln>
                  <a:noFill/>
                </a:ln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  <a:sym typeface="思源黑体" panose="020B0500000000000000" pitchFamily="34" charset="-122"/>
              </a:rPr>
              <a:t>粮</a:t>
            </a:r>
            <a:endParaRPr kumimoji="0" lang="zh-CN" altLang="en-US" sz="2800" b="0" i="0" u="none" strike="noStrike" kern="0" cap="none" spc="400" normalizeH="0" baseline="0" noProof="0" dirty="0">
              <a:ln>
                <a:noFill/>
              </a:ln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  <a:sym typeface="思源黑体" panose="020B0500000000000000" pitchFamily="34" charset="-122"/>
            </a:endParaRPr>
          </a:p>
        </p:txBody>
      </p:sp>
      <p:sp>
        <p:nvSpPr>
          <p:cNvPr id="14" name="深度视觉·原创设计 https://www.docer.com/works?userid=22383862"/>
          <p:cNvSpPr txBox="1"/>
          <p:nvPr>
            <p:custDataLst>
              <p:tags r:id="rId6"/>
            </p:custDataLst>
          </p:nvPr>
        </p:nvSpPr>
        <p:spPr>
          <a:xfrm>
            <a:off x="5701870" y="2695180"/>
            <a:ext cx="459436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600" b="1">
                <a:solidFill>
                  <a:schemeClr val="tx1">
                    <a:lumMod val="75000"/>
                    <a:lumOff val="25000"/>
                  </a:schemeClr>
                </a:solidFill>
                <a:latin typeface="黑体" panose="02010609060101010101" charset="-122"/>
                <a:ea typeface="黑体" panose="02010609060101010101" charset="-122"/>
                <a:cs typeface="阿里巴巴普惠体 M" panose="00020600040101010101" pitchFamily="18" charset="-122"/>
              </a:rPr>
              <a:t>民以食为天</a:t>
            </a:r>
            <a:endParaRPr lang="zh-CN" altLang="en-US" sz="6600" b="1">
              <a:solidFill>
                <a:schemeClr val="tx1">
                  <a:lumMod val="75000"/>
                  <a:lumOff val="25000"/>
                </a:schemeClr>
              </a:solidFill>
              <a:latin typeface="黑体" panose="02010609060101010101" charset="-122"/>
              <a:ea typeface="黑体" panose="02010609060101010101" charset="-122"/>
              <a:cs typeface="阿里巴巴普惠体 M" panose="00020600040101010101" pitchFamily="18" charset="-122"/>
            </a:endParaRPr>
          </a:p>
        </p:txBody>
      </p:sp>
      <p:sp>
        <p:nvSpPr>
          <p:cNvPr id="16" name="深度视觉·原创设计 https://www.docer.com/works?userid=22383862"/>
          <p:cNvSpPr txBox="1"/>
          <p:nvPr>
            <p:custDataLst>
              <p:tags r:id="rId7"/>
            </p:custDataLst>
          </p:nvPr>
        </p:nvSpPr>
        <p:spPr>
          <a:xfrm>
            <a:off x="6319724" y="3876556"/>
            <a:ext cx="4888794" cy="551815"/>
          </a:xfrm>
          <a:prstGeom prst="rect">
            <a:avLst/>
          </a:prstGeom>
          <a:noFill/>
        </p:spPr>
        <p:txBody>
          <a:bodyPr wrap="square" lIns="91423" tIns="45712" rIns="91423" bIns="45712" rtlCol="0">
            <a:spAutoFit/>
          </a:bodyPr>
          <a:p>
            <a:pPr marL="0" marR="0" lvl="0" indent="0" algn="r" defTabSz="121793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FZHei-B01S" panose="02010601030101010101" pitchFamily="2" charset="-122"/>
              </a:rPr>
              <a:t>——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FZHei-B01S" panose="02010601030101010101" pitchFamily="2" charset="-122"/>
              </a:rPr>
              <a:t>从微小中窥大国</a:t>
            </a:r>
            <a:r>
              <a:rPr lang="zh-CN" altLang="en-US" sz="2000" dirty="0">
                <a:solidFill>
                  <a:schemeClr val="tx1"/>
                </a:solidFill>
                <a:latin typeface="黑体" panose="02010609060101010101" charset="-122"/>
                <a:ea typeface="黑体" panose="02010609060101010101" charset="-122"/>
                <a:sym typeface="FZHei-B01S" panose="02010601030101010101" pitchFamily="2" charset="-122"/>
              </a:rPr>
              <a:t>政策</a:t>
            </a:r>
            <a:endParaRPr lang="zh-CN" altLang="en-US" sz="2000" dirty="0">
              <a:solidFill>
                <a:schemeClr val="tx1"/>
              </a:solidFill>
              <a:latin typeface="黑体" panose="02010609060101010101" charset="-122"/>
              <a:ea typeface="黑体" panose="02010609060101010101" charset="-122"/>
              <a:sym typeface="FZHei-B01S" panose="02010601030101010101" pitchFamily="2" charset="-122"/>
            </a:endParaRPr>
          </a:p>
        </p:txBody>
      </p:sp>
      <p:sp>
        <p:nvSpPr>
          <p:cNvPr id="5" name="深度视觉·原创设计 https://www.docer.com/works?userid=22383862"/>
          <p:cNvSpPr/>
          <p:nvPr>
            <p:custDataLst>
              <p:tags r:id="rId8"/>
            </p:custDataLst>
          </p:nvPr>
        </p:nvSpPr>
        <p:spPr>
          <a:xfrm rot="16200000">
            <a:off x="11279650" y="20694"/>
            <a:ext cx="933046" cy="89165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id-ID" dirty="0"/>
          </a:p>
        </p:txBody>
      </p:sp>
    </p:spTree>
    <p:custDataLst>
      <p:tags r:id="rId9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3" presetClass="path" presetSubtype="0" accel="50000" decel="5000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1.11111E-6 L 0.25 1.11111E-6 " pathEditMode="relative" rAng="0" ptsTypes="AA">
                                      <p:cBhvr>
                                        <p:cTn id="11" dur="1000" spd="-10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2500" y="0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1" grpId="1"/>
      <p:bldP spid="16" grpId="0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BEAUTIFY_FLAG" val=""/>
</p:tagLst>
</file>

<file path=ppt/tags/tag10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2.xml><?xml version="1.0" encoding="utf-8"?>
<p:tagLst xmlns:p="http://schemas.openxmlformats.org/presentationml/2006/main">
  <p:tag name="KSO_WM_BEAUTIFY_FLAG" val=""/>
</p:tagLst>
</file>

<file path=ppt/tags/tag10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4.xml><?xml version="1.0" encoding="utf-8"?>
<p:tagLst xmlns:p="http://schemas.openxmlformats.org/presentationml/2006/main">
  <p:tag name="KSO_WM_BEAUTIFY_FLAG" val=""/>
</p:tagLst>
</file>

<file path=ppt/tags/tag10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108.xml><?xml version="1.0" encoding="utf-8"?>
<p:tagLst xmlns:p="http://schemas.openxmlformats.org/presentationml/2006/main">
  <p:tag name="COMMONDATA" val="eyJoZGlkIjoiMWYwZTdlN2RlOWJmNDgyNDNjOWE4NGQ4ODk0ODE1MWYifQ=="/>
  <p:tag name="KSO_WPP_MARK_KEY" val="e5599596-fc78-4762-8c7f-c9e7febd8ca4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176_1*a*1"/>
  <p:tag name="KSO_WM_TEMPLATE_CATEGORY" val="custom"/>
  <p:tag name="KSO_WM_TEMPLATE_INDEX" val="20205176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"/>
</p:tagLst>
</file>

<file path=ppt/tags/tag71.xml><?xml version="1.0" encoding="utf-8"?>
<p:tagLst xmlns:p="http://schemas.openxmlformats.org/presentationml/2006/main">
  <p:tag name="KSO_WM_BEAUTIFY_FLAG" val=""/>
</p:tagLst>
</file>

<file path=ppt/tags/tag72.xml><?xml version="1.0" encoding="utf-8"?>
<p:tagLst xmlns:p="http://schemas.openxmlformats.org/presentationml/2006/main">
  <p:tag name="KSO_WM_BEAUTIFY_FLAG" val=""/>
</p:tagLst>
</file>

<file path=ppt/tags/tag73.xml><?xml version="1.0" encoding="utf-8"?>
<p:tagLst xmlns:p="http://schemas.openxmlformats.org/presentationml/2006/main">
  <p:tag name="KSO_WM_BEAUTIFY_FLAG" val=""/>
</p:tagLst>
</file>

<file path=ppt/tags/tag74.xml><?xml version="1.0" encoding="utf-8"?>
<p:tagLst xmlns:p="http://schemas.openxmlformats.org/presentationml/2006/main">
  <p:tag name="KSO_WM_BEAUTIFY_FLAG" val=""/>
</p:tagLst>
</file>

<file path=ppt/tags/tag75.xml><?xml version="1.0" encoding="utf-8"?>
<p:tagLst xmlns:p="http://schemas.openxmlformats.org/presentationml/2006/main">
  <p:tag name="KSO_WM_BEAUTIFY_FLAG" val=""/>
</p:tagLst>
</file>

<file path=ppt/tags/tag76.xml><?xml version="1.0" encoding="utf-8"?>
<p:tagLst xmlns:p="http://schemas.openxmlformats.org/presentationml/2006/main">
  <p:tag name="KSO_WM_BEAUTIFY_FLAG" val=""/>
</p:tagLst>
</file>

<file path=ppt/tags/tag7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8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7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2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83.xml><?xml version="1.0" encoding="utf-8"?>
<p:tagLst xmlns:p="http://schemas.openxmlformats.org/presentationml/2006/main">
  <p:tag name="KSO_WM_BEAUTIFY_FLAG" val=""/>
</p:tagLst>
</file>

<file path=ppt/tags/tag84.xml><?xml version="1.0" encoding="utf-8"?>
<p:tagLst xmlns:p="http://schemas.openxmlformats.org/presentationml/2006/main">
  <p:tag name="KSO_WM_BEAUTIFY_FLAG" val=""/>
</p:tagLst>
</file>

<file path=ppt/tags/tag85.xml><?xml version="1.0" encoding="utf-8"?>
<p:tagLst xmlns:p="http://schemas.openxmlformats.org/presentationml/2006/main">
  <p:tag name="KSO_WM_BEAUTIFY_FLAG" val=""/>
</p:tagLst>
</file>

<file path=ppt/tags/tag86.xml><?xml version="1.0" encoding="utf-8"?>
<p:tagLst xmlns:p="http://schemas.openxmlformats.org/presentationml/2006/main">
  <p:tag name="KSO_WM_BEAUTIFY_FLAG" val=""/>
</p:tagLst>
</file>

<file path=ppt/tags/tag87.xml><?xml version="1.0" encoding="utf-8"?>
<p:tagLst xmlns:p="http://schemas.openxmlformats.org/presentationml/2006/main">
  <p:tag name="KSO_WM_BEAUTIFY_FLAG" val=""/>
</p:tagLst>
</file>

<file path=ppt/tags/tag88.xml><?xml version="1.0" encoding="utf-8"?>
<p:tagLst xmlns:p="http://schemas.openxmlformats.org/presentationml/2006/main">
  <p:tag name="KSO_WM_BEAUTIFY_FLAG" val=""/>
</p:tagLst>
</file>

<file path=ppt/tags/tag89.xml><?xml version="1.0" encoding="utf-8"?>
<p:tagLst xmlns:p="http://schemas.openxmlformats.org/presentationml/2006/main">
  <p:tag name="KSO_WM_BEAUTIFY_FLAG" val="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1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2.xml><?xml version="1.0" encoding="utf-8"?>
<p:tagLst xmlns:p="http://schemas.openxmlformats.org/presentationml/2006/main">
  <p:tag name="KSO_WM_BEAUTIFY_FLAG" val=""/>
</p:tagLst>
</file>

<file path=ppt/tags/tag93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4.xml><?xml version="1.0" encoding="utf-8"?>
<p:tagLst xmlns:p="http://schemas.openxmlformats.org/presentationml/2006/main">
  <p:tag name="KSO_WM_BEAUTIFY_FLAG" val=""/>
</p:tagLst>
</file>

<file path=ppt/tags/tag95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6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7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ags/tag98.xml><?xml version="1.0" encoding="utf-8"?>
<p:tagLst xmlns:p="http://schemas.openxmlformats.org/presentationml/2006/main">
  <p:tag name="KSO_WM_BEAUTIFY_FLAG" val=""/>
</p:tagLst>
</file>

<file path=ppt/tags/tag99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.xlsx"/></Relationships>
</file>

<file path=ppt/webExtensions/_rels/webExtension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0.xlsx"/></Relationships>
</file>

<file path=ppt/webExtensions/_rels/webExtension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1.xlsx"/></Relationships>
</file>

<file path=ppt/webExtensions/_rels/webExtension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2.xlsx"/></Relationships>
</file>

<file path=ppt/webExtensions/_rels/webExtension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3.xlsx"/></Relationships>
</file>

<file path=ppt/webExtensions/_rels/webExtension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14.xlsx"/></Relationships>
</file>

<file path=ppt/webExtensions/_rels/webExtension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2.xlsx"/></Relationships>
</file>

<file path=ppt/webExtensions/_rels/webExtension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3.xlsx"/></Relationships>
</file>

<file path=ppt/webExtensions/_rels/webExtension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4.xlsx"/></Relationships>
</file>

<file path=ppt/webExtensions/_rels/webExtension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5.xlsx"/></Relationships>
</file>

<file path=ppt/webExtensions/_rels/webExtension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6.xlsx"/></Relationships>
</file>

<file path=ppt/webExtensions/_rels/webExtension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7.xlsx"/></Relationships>
</file>

<file path=ppt/webExtensions/_rels/webExtension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8.xlsx"/></Relationships>
</file>

<file path=ppt/webExtensions/_rels/webExtension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package" Target="../embeddings/Workbook9.xlsx"/></Relationships>
</file>

<file path=ppt/webExtensions/webExtension1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C:/Users/Lenovo/AppData/Local/Temp/wps.Jnhxjv/Workbook1.xlsx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file:///C:/Users/Lenovo/AppData/Local/Temp/f1c67c00-ca98-49d8-a70f-48e1b817e28e.html</wpswe:url>
  <wpswe:constantSnapshot>false</wpswe:constantSnapshot>
</wpswe:webExtension>
</file>

<file path=ppt/webExtensions/webExtension10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C:/Users/Lenovo/AppData/Local/Temp/wps.lOHcwN/Workbook10.xlsx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file:///D:/Math_bulid_jupyter/数据可视化_粮食/jupyter我没事/line_plot_1.html</wpswe:url>
  <wpswe:constantSnapshot>false</wpswe:constantSnapshot>
</wpswe:webExtension>
</file>

<file path=ppt/webExtensions/webExtension11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C:/Users/Lenovo/AppData/Local/Temp/wps.xbfvkh/WebExtensionDataSource17 in Wps.xlsx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file:///D:/Math_bulid_jupyter/数据可视化_粮食/jupyter我没事/line_plot_2.html</wpswe:url>
  <wpswe:constantSnapshot>false</wpswe:constantSnapshot>
</wpswe:webExtension>
</file>

<file path=ppt/webExtensions/webExtension12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C:/Users/Lenovo/AppData/Local/Temp/wps.TZSbKt/Workbook12.xlsx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file:///C:/Users/Lenovo/AppData/Local/Temp/b9382b22-c325-45d8-929d-b2dd37b80b69.html</wpswe:url>
  <wpswe:constantSnapshot>false</wpswe:constantSnapshot>
</wpswe:webExtension>
</file>

<file path=ppt/webExtensions/webExtension13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C:/Users/Lenovo/AppData/Local/Temp/wps.NjPodO/Workbook13.xlsx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file:///C:/Users/Lenovo/AppData/Local/Temp/196b7111-c4e7-4fc3-96bb-b8f3692e6a63.html</wpswe:url>
  <wpswe:constantSnapshot>false</wpswe:constantSnapshot>
</wpswe:webExtension>
</file>

<file path=ppt/webExtensions/webExtension14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C:/Users/Lenovo/AppData/Local/Temp/wps.rfJnnO/Workbook14.xlsx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file:///C:/Users/Lenovo/AppData/Local/Temp/694a138d-6dab-43c2-bdf8-8b96e480d781.html</wpswe:url>
  <wpswe:constantSnapshot>false</wpswe:constantSnapshot>
</wpswe:webExtension>
</file>

<file path=ppt/webExtensions/webExtension2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C:/Users/Lenovo/AppData/Local/Temp/wps.GQwvBp/Workbook2.xlsx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file:///C:/Users/Lenovo/AppData/Local/Temp/f41f8abe-7260-4bdf-8d8d-f2eaa807830c.html</wpswe:url>
  <wpswe:constantSnapshot>false</wpswe:constantSnapshot>
</wpswe:webExtension>
</file>

<file path=ppt/webExtensions/webExtension3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C:/Users/Lenovo/AppData/Local/Temp/wps.RmkbdO/Workbook3.xlsx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file:///C:/Users/Lenovo/AppData/Local/Temp/1a6f09ad-1d08-487f-8a3d-9eb2bafc7f81.html</wpswe:url>
  <wpswe:constantSnapshot>false</wpswe:constantSnapshot>
</wpswe:webExtension>
</file>

<file path=ppt/webExtensions/webExtension4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C:/Users/Lenovo/AppData/Local/Temp/wps.OYEnWz/Workbook4.xlsx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file:///C:/Users/Lenovo/AppData/Local/Temp/17321bb9-61ef-49d0-839a-ed46e35a8e7a.html</wpswe:url>
  <wpswe:constantSnapshot>false</wpswe:constantSnapshot>
</wpswe:webExtension>
</file>

<file path=ppt/webExtensions/webExtension5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C:/Users/Lenovo/AppData/Local/Temp/wps.xvwGOg/Workbook5.xlsx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file:///D:/Math_bulid_jupyter/数据可视化_粮食/jupyter我没事/line_plot.html</wpswe:url>
  <wpswe:constantSnapshot>false</wpswe:constantSnapshot>
</wpswe:webExtension>
</file>

<file path=ppt/webExtensions/webExtension6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C:/Users/Lenovo/AppData/Local/Temp/wps.RRVfDE/Workbook6.xlsx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file:///D:/Math_bulid_jupyter/数据可视化_粮食/jupyter我没事/box_plot_1.html</wpswe:url>
  <wpswe:constantSnapshot>false</wpswe:constantSnapshot>
</wpswe:webExtension>
</file>

<file path=ppt/webExtensions/webExtension7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C:/Users/Lenovo/AppData/Local/Temp/wps.urKLRL/Workbook7.xlsx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file:///C:/Users/Lenovo/AppData/Local/Temp/f55c48cf-9e1b-4956-be5a-27fbfea386fc.html</wpswe:url>
  <wpswe:constantSnapshot>false</wpswe:constantSnapshot>
</wpswe:webExtension>
</file>

<file path=ppt/webExtensions/webExtension8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C:/Users/Lenovo/AppData/Local/Temp/wps.zEIoMq/Workbook8.xlsx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file:///C:/Users/Lenovo/AppData/Local/Temp/03b29dcb-c564-4421-bbc0-3187139eb467.html</wpswe:url>
  <wpswe:constantSnapshot>false</wpswe:constantSnapshot>
</wpswe:webExtension>
</file>

<file path=ppt/webExtensions/webExtension9.xml><?xml version="1.0" encoding="utf-8"?>
<wpswe:webExtension xmlns:wpswe="http://www.wps.cn/officeDocument/2018/webExtension">
  <wpswe:extSource id="webshape" version="1.0"/>
  <wpswe:properties/>
  <wpswe:watchingCache>
    <wpswe:linkPath>C:/Users/Lenovo/AppData/Local/Temp/wps.WGRLeH/Workbook9.xlsx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file:///D:/Math_bulid_jupyter/数据可视化_粮食/jupyter我没事/c_plot.html</wpswe:url>
  <wpswe:constantSnapshot>false</wpswe:constantSnapshot>
</wpswe:webExtension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07.xml"/></Relationships>
</file>

<file path=customXml/item1.xml>��< r o o t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j Q w N z c y Y m I 2 Z D c w Y z Q 4 Y j Z i Z T d h N j d j Y 2 R i Y m I x M G I 5 I i B j b G F z c z 0 i Y 2 h h c n Q t Y 2 9 u d G F p b m V y I i B z d H l s Z T 0 i d 2 l k d G g 6 O T A w c H g 7 I G h l a W d o d D o 1 M D B w e D s g I j 4 8 L 2 R p d j 4 N C i A g I C A 8 c 2 N y a X B 0 P g 0 K I C A g I C A g I C B 2 Y X I g Y 2 h h c n R f N D A 3 N z J i Y j Z k N z B j N D h i N m J l N 2 E 2 N 2 N j Z G J i Y j E w Y j k g P S B l Y 2 h h c n R z L m l u a X Q o D Q o g I C A g I C A g I C A g I C B k b 2 N 1 b W V u d C 5 n Z X R F b G V t Z W 5 0 Q n l J Z C g n N D A 3 N z J i Y j Z k N z B j N D h i N m J l N 2 E 2 N 2 N j Z G J i Y j E w Y j k n K S w g J 3 d o a X R l J y w g e 3 J l b m R l c m V y O i A n Y 2 F u d m F z J 3 0 p O w 0 K I C A g I C A g I C B 2 Y X I g b 3 B 0 a W 9 u X z Q w N z c y Y m I 2 Z D c w Y z Q 4 Y j Z i Z T d h N j d j Y 2 R i Y m I x M G I 5 I D 0 g e w 0 K I C A g I C J h b m l t Y X R p b 2 4 i O i B 0 c n V l L A 0 K I C A g I C J h b m l t Y X R p b 2 5 U a H J l c 2 h v b G Q i O i A y M D A w L A 0 K I C A g I C J h b m l t Y X R p b 2 5 E d X J h d G l v b i I 6 I D E w M D A s D Q o g I C A g I m F u a W 1 h d G l v b k V h c 2 l u Z y I 6 I C J j d W J p Y 0 9 1 d C I s D Q o g I C A g I m F u a W 1 h d G l v b k R l b G F 5 I j o g M C w N C i A g I C A i Y W 5 p b W F 0 a W 9 u R H V y Y X R p b 2 5 V c G R h d G U i O i A z M D A s D Q o g I C A g I m F u a W 1 h d G l v b k V h c 2 l u Z 1 V w Z G F 0 Z S I 6 I C J j d W J p Y 0 9 1 d C I s D Q o g I C A g I m F u a W 1 h d G l v b k R l b G F 5 V X B k Y X R l I j o g M C w N C i A g I C A i Y X J p Y S I 6 I H s N C i A g I C A g I C A g I m V u Y W J s Z W Q i O i B m Y W x z Z Q 0 K I C A g I H 0 s D Q o g I C A g I m N v b G 9 y I j o g W w 0 K I C A g I C A g I C A i I z U 0 N z B j N i I s D Q o g I C A g I C A g I C I j O T F j Y z c 1 I i w N C i A g I C A g I C A g I i N m Y W M 4 N T g i L A 0 K I C A g I C A g I C A i I 2 V l N j Y 2 N i I s D Q o g I C A g I C A g I C I j N z N j M G R l I i w N C i A g I C A g I C A g I i M z Y m E y N z I i L A 0 K I C A g I C A g I C A i I 2 Z j O D Q 1 M i I s D Q o g I C A g I C A g I C I j O W E 2 M G I 0 I i w N C i A g I C A g I C A g I i N l Y T d j Y 2 M i D Q o g I C A g X S w N C i A g I C A i c 2 V y a W V z I j o g W w 0 K I C A g I C A g I C B 7 D Q o g I C A g I C A g I C A g I C A i d H l w Z S I 6 I C J i b 3 h w b G 9 0 I i w N C i A g I C A g I C A g I C A g I C J u Y W 1 l I j o g I k N o a W 5 h I i w N C i A g I C A g I C A g I C A g I C J i b 3 h X a W R 0 a C I 6 I F s N C i A g I C A g I C A g I C A g I C A g I C A 3 L A 0 K I C A g I C A g I C A g I C A g I C A g I D U w D Q o g I C A g I C A g I C A g I C B d L A 0 K I C A g I C A g I C A g I C A g I n N l b G V j d G V k X 2 1 v Z G U i O i B m Y W x z Z S w N C i A g I C A g I C A g I C A g I C J k Y X R h I j o g W w 0 K I C A g I C A g I C A g I C A g I C A g I F s N C i A g I C A g I C A g I C A g I C A g I C A g I C A g O T I u M i w N C i A g I C A g I C A g I C A g I C A g I C A g I C A g M T A w L j U s D Q o g I C A g I C A g I C A g I C A g I C A g I C A g I D E w M y 4 x L A 0 K I C A g I C A g I C A g I C A g I C A g I C A g I C A x M D k u M C w N C i A g I C A g I C A g I C A g I C A g I C A g I C A g M T I 4 L j E N C i A g I C A g I C A g I C A g I C A g I C B d L A 0 K I C A g I C A g I C A g I C A g I C A g I F s N C i A g I C A g I C A g I C A g I C A g I C A g I C A g O T Q u M S w N C i A g I C A g I C A g I C A g I C A g I C A g I C A g M T A w L j E s D Q o g I C A g I C A g I C A g I C A g I C A g I C A g I D E w N C 4 0 L A 0 K I C A g I C A g I C A g I C A g I C A g I C A g I C A x M D Y u N y w N C i A g I C A g I C A g I C A g I C A g I C A g I C A g M T M x L j I N C i A g I C A g I C A g I C A g I C A g I C B d L A 0 K I C A g I C A g I C A g I C A g I C A g I F s N C i A g I C A g I C A g I C A g I C A g I C A g I C A g O T Y u N S w N C i A g I C A g I C A g I C A g I C A g I C A g I C A g M T A w L j c s D Q o g I C A g I C A g I C A g I C A g I C A g I C A g I D E w M i 4 w L A 0 K I C A g I C A g I C A g I C A g I C A g I C A g I C A x M D U u N C w N C i A g I C A g I C A g I C A g I C A g I C A g I C A g M T M 2 L j M N C i A g I C A g I C A g I C A g I C A g I C B d L A 0 K I C A g I C A g I C A g I C A g I C A g I F s N C i A g I C A g I C A g I C A g I C A g I C A g I C A g O D Y u O C w N C i A g I C A g I C A g I C A g I C A g I C A g I C A g O T g u N S w N C i A g I C A g I C A g I C A g I C A g I C A g I C A g M T A 0 L j Y s D Q o g I C A g I C A g I C A g I C A g I C A g I C A g I D E w O S 4 5 L A 0 K I C A g I C A g I C A g I C A g I C A g I C A g I C A x M j U u N Q 0 K I C A g I C A g I C A g I C A g I C A g I F 0 s D Q o g I C A g I C A g I C A g I C A g I C A g W w 0 K I C A g I C A g I C A g I C A g I C A g I C A g I C A 5 M i 4 z L A 0 K I C A g I C A g I C A g I C A g I C A g I C A g I C A 5 N y 4 5 L A 0 K I C A g I C A g I C A g I C A g I C A g I C A g I C A x M D U u N S w N C i A g I C A g I C A g I C A g I C A g I C A g I C A g M T E y L j g s D Q o g I C A g I C A g I C A g I C A g I C A g I C A g I D E y N C 4 y D Q o g I C A g I C A g I C A g I C A g I C A g X Q 0 K I C A g I C A g I C A g I C A g X S w N C i A g I C A g I C A g I C A g I C J s Y W J l b C I 6 I H s N C i A g I C A g I C A g I C A g I C A g I C A i c 2 h v d y I 6 I H R y d W U s D Q o g I C A g I C A g I C A g I C A g I C A g I m 1 h c m d p b i I 6 I D g N C i A g I C A g I C A g I C A g I H 0 s D Q o g I C A g I C A g I C A g I C A i b W F y a 1 B v a W 5 0 I j o g e w 0 K I C A g I C A g I C A g I C A g I C A g I C J s Y W J l b C I 6 I H s N C i A g I C A g I C A g I C A g I C A g I C A g I C A g I n N o b 3 c i O i B 0 c n V l L A 0 K I C A g I C A g I C A g I C A g I C A g I C A g I C A i c G 9 z a X R p b 2 4 i O i A i a W 5 z a W R l I i w N C i A g I C A g I C A g I C A g I C A g I C A g I C A g I m N v b G 9 y I j o g I i N m Z m Y i L A 0 K I C A g I C A g I C A g I C A g I C A g I C A g I C A i b W F y Z 2 l u I j o g O A 0 K I C A g I C A g I C A g I C A g I C A g I H 0 N C i A g I C A g I C A g I C A g I H 0 s D Q o g I C A g I C A g I C A g I C A i b W F y a 0 x p b m U i O i B 7 D Q o g I C A g I C A g I C A g I C A g I C A g I n N p b G V u d C I 6 I G Z h b H N l L A 0 K I C A g I C A g I C A g I C A g I C A g I C J w c m V j a X N p b 2 4 i O i A y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N C i A g I C A g I C A g I C A g I H 0 N C i A g I C A g I C A g f S w N C i A g I C A g I C A g e w 0 K I C A g I C A g I C A g I C A g I n R 5 c G U i O i A i Y m 9 4 c G x v d C I s D Q o g I C A g I C A g I C A g I C A i b m F t Z S I 6 I C J D a G l u Y S B N b 2 5 0 a C I s D Q o g I C A g I C A g I C A g I C A i Y m 9 4 V 2 l k d G g i O i B b D Q o g I C A g I C A g I C A g I C A g I C A g N y w N C i A g I C A g I C A g I C A g I C A g I C A 1 M A 0 K I C A g I C A g I C A g I C A g X S w N C i A g I C A g I C A g I C A g I C J z Z W x l Y 3 R l Z F 9 t b 2 R l I j o g Z m F s c 2 U s D Q o g I C A g I C A g I C A g I C A i Z G F 0 Y S I 6 I F s N C i A g I C A g I C A g I C A g I C A g I C B b D Q o g I C A g I C A g I C A g I C A g I C A g I C A g I D g 5 L A 0 K I C A g I C A g I C A g I C A g I C A g I C A g I C A x M D A u M C w N C i A g I C A g I C A g I C A g I C A g I C A g I C A g M T A z L j k s D Q o g I C A g I C A g I C A g I C A g I C A g I C A g I D E w O C 4 y N S w N C i A g I C A g I C A g I C A g I C A g I C A g I C A g M T M 3 L j M N C i A g I C A g I C A g I C A g I C A g I C B d L A 0 K I C A g I C A g I C A g I C A g I C A g I F s N C i A g I C A g I C A g I C A g I C A g I C A g I C A g O T E u N C w N C i A g I C A g I C A g I C A g I C A g I C A g I C A g M T A w L j c 1 L A 0 K I C A g I C A g I C A g I C A g I C A g I C A g I C A x M D Q u N C w N C i A g I C A g I C A g I C A g I C A g I C A g I C A g M T A 3 L j U s D Q o g I C A g I C A g I C A g I C A g I C A g I C A g I D E z O C 4 x D Q o g I C A g I C A g I C A g I C A g I C A g X S w N C i A g I C A g I C A g I C A g I C A g I C B b D Q o g I C A g I C A g I C A g I C A g I C A g I C A g I D k z L j Q s D Q o g I C A g I C A g I C A g I C A g I C A g I C A g I D k 5 L j Q 1 L A 0 K I C A g I C A g I C A g I C A g I C A g I C A g I C A x M D I u M y w N C i A g I C A g I C A g I C A g I C A g I C A g I C A g M T A 2 L j A s D Q o g I C A g I C A g I C A g I C A g I C A g I C A g I D E 0 M y 4 x D Q o g I C A g I C A g I C A g I C A g I C A g X S w N C i A g I C A g I C A g I C A g I C A g I C B b D Q o g I C A g I C A g I C A g I C A g I C A g I C A g I D g w L j E s D Q o g I C A g I C A g I C A g I C A g I C A g I C A g I D E w M C 4 1 L A 0 K I C A g I C A g I C A g I C A g I C A g I C A g I C A x M D M u M y w N C i A g I C A g I C A g I C A g I C A g I C A g I C A g M T E w L j Q s D Q o g I C A g I C A g I C A g I C A g I C A g I C A g I D E 0 M S 4 z D Q o g I C A g I C A g I C A g I C A g I C A g X S w N C i A g I C A g I C A g I C A g I C A g I C B b D Q o g I C A g I C A g I C A g I C A g I C A g I C A g I D g z L j g s D Q o g I C A g I C A g I C A g I C A g I C A g I C A g I D k 4 L j c 1 L A 0 K I C A g I C A g I C A g I C A g I C A g I C A g I C A x M D M u M y w N C i A g I C A g I C A g I C A g I C A g I C A g I C A g M T A 4 L j k s D Q o g I C A g I C A g I C A g I C A g I C A g I C A g I D E 0 M C 4 x D Q o g I C A g I C A g I C A g I C A g I C A g X Q 0 K I C A g I C A g I C A g I C A g X S w N C i A g I C A g I C A g I C A g I C J s Y W J l b C I 6 I H s N C i A g I C A g I C A g I C A g I C A g I C A i c 2 h v d y I 6 I H R y d W U s D Q o g I C A g I C A g I C A g I C A g I C A g I m 1 h c m d p b i I 6 I D g N C i A g I C A g I C A g I C A g I H 0 s D Q o g I C A g I C A g I C A g I C A i b W F y a 1 B v a W 5 0 I j o g e w 0 K I C A g I C A g I C A g I C A g I C A g I C J s Y W J l b C I 6 I H s N C i A g I C A g I C A g I C A g I C A g I C A g I C A g I n N o b 3 c i O i B 0 c n V l L A 0 K I C A g I C A g I C A g I C A g I C A g I C A g I C A i c G 9 z a X R p b 2 4 i O i A i a W 5 z a W R l I i w N C i A g I C A g I C A g I C A g I C A g I C A g I C A g I m N v b G 9 y I j o g I i N m Z m Y i L A 0 K I C A g I C A g I C A g I C A g I C A g I C A g I C A i b W F y Z 2 l u I j o g O A 0 K I C A g I C A g I C A g I C A g I C A g I H 0 N C i A g I C A g I C A g I C A g I H 0 s D Q o g I C A g I C A g I C A g I C A i b W F y a 0 x p b m U i O i B 7 D Q o g I C A g I C A g I C A g I C A g I C A g I n N p b G V u d C I 6 I G Z h b H N l L A 0 K I C A g I C A g I C A g I C A g I C A g I C J w c m V j a X N p b 2 4 i O i A y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N C i A g I C A g I C A g I C A g I H 0 N C i A g I C A g I C A g f Q 0 K I C A g I F 0 s D Q o g I C A g I m x l Z 2 V u Z C I 6 I F s N C i A g I C A g I C A g e w 0 K I C A g I C A g I C A g I C A g I m R h d G E i O i B b D Q o g I C A g I C A g I C A g I C A g I C A g I k N o a W 5 h I i w N C i A g I C A g I C A g I C A g I C A g I C A i Q 2 h p b m E g T W 9 u d G g i D Q o g I C A g I C A g I C A g I C B d L A 0 K I C A g I C A g I C A g I C A g I n N l b G V j d G V k I j o g e 3 0 s D Q o g I C A g I C A g I C A g I C A i c 2 h v d y I 6 I H R y d W U s D Q o g I C A g I C A g I C A g I C A i d G 9 w I j o g I j M l I i w N C i A g I C A g I C A g I C A g I C J w Y W R k a W 5 n I j o g N S w N C i A g I C A g I C A g I C A g I C J p d G V t R 2 F w I j o g M T A s D Q o g I C A g I C A g I C A g I C A i a X R l b V d p Z H R o I j o g M j U s D Q o g I C A g I C A g I C A g I C A i a X R l b U h l a W d o d C I 6 I D E 0 L A 0 K I C A g I C A g I C A g I C A g I m J h Y 2 t n c m 9 1 b m R D b 2 x v c i I 6 I C J 0 c m F u c 3 B h c m V u d C I s D Q o g I C A g I C A g I C A g I C A i Y m 9 y Z G V y Q 2 9 s b 3 I i O i A i I 2 N j Y y I s D Q o g I C A g I C A g I C A g I C A i Y m 9 y Z G V y V 2 l k d G g i O i A x L A 0 K I C A g I C A g I C A g I C A g I m J v c m R l c l J h Z G l 1 c y I 6 I D A s D Q o g I C A g I C A g I C A g I C A i c G F n Z U J 1 d H R v b k l 0 Z W 1 H Y X A i O i A 1 L A 0 K I C A g I C A g I C A g I C A g I n B h Z 2 V C d X R 0 b 2 5 Q b 3 N p d G l v b i I 6 I C J l b m Q i L A 0 K I C A g I C A g I C A g I C A g I n B h Z 2 V G b 3 J t Y X R 0 Z X I i O i A i e 2 N 1 c n J l b n R 9 L 3 t 0 b 3 R h b H 0 i L A 0 K I C A g I C A g I C A g I C A g I n B h Z 2 V J Y 2 9 u Q 2 9 s b 3 I i O i A i I z J m N D U 1 N C I s D Q o g I C A g I C A g I C A g I C A i c G F n Z U l j b 2 5 J b m F j d G l 2 Z U N v b G 9 y I j o g I i N h Y W E i L A 0 K I C A g I C A g I C A g I C A g I n B h Z 2 V J Y 2 9 u U 2 l 6 Z S I 6 I D E 1 L A 0 K I C A g I C A g I C A g I C A g I m F u a W 1 h d G l v b k R 1 c m F 0 a W 9 u V X B k Y X R l I j o g O D A w L A 0 K I C A g I C A g I C A g I C A g I n N l b G V j d G 9 y I j o g Z m F s c 2 U s D Q o g I C A g I C A g I C A g I C A i c 2 V s Z W N 0 b 3 J Q b 3 N p d G l v b i I 6 I C J h d X R v I i w N C i A g I C A g I C A g I C A g I C J z Z W x l Y 3 R v c k l 0 Z W 1 H Y X A i O i A 3 L A 0 K I C A g I C A g I C A g I C A g I n N l b G V j d G 9 y Q n V 0 d G 9 u R 2 F w I j o g M T A N C i A g I C A g I C A g f Q 0 K I C A g I F 0 s D Q o g I C A g I n R v b 2 x 0 a X A i O i B 7 D Q o g I C A g I C A g I C J z a G 9 3 I j o g d H J 1 Z S w N C i A g I C A g I C A g I n R y a W d n Z X I i O i A i a X R l b S I s D Q o g I C A g I C A g I C J 0 c m l n Z 2 V y T 2 4 i O i A i b W 9 1 c 2 V t b 3 Z l f G N s a W N r I i w N C i A g I C A g I C A g I m F 4 a X N Q b 2 l u d G V y I j o g e w 0 K I C A g I C A g I C A g I C A g I n R 5 c G U i O i A i c 2 h h Z G 9 3 I g 0 K I C A g I C A g I C B 9 L A 0 K I C A g I C A g I C A i c 2 h v d 0 N v b n R l b n Q i O i B 0 c n V l L A 0 K I C A g I C A g I C A i Y W x 3 Y X l z U 2 h v d 0 N v b n R l b n Q i O i B m Y W x z Z S w N C i A g I C A g I C A g I n N o b 3 d E Z W x h e S I 6 I D A s D Q o g I C A g I C A g I C J o a W R l R G V s Y X k i O i A x M D A s D Q o g I C A g I C A g I C J l b n R l c m F i b G U i O i B m Y W x z Z S w N C i A g I C A g I C A g I m N v b m Z p b m U i O i B m Y W x z Z S w N C i A g I C A g I C A g I m F w c G V u Z F R v Q m 9 k e S I 6 I G Z h b H N l L A 0 K I C A g I C A g I C A i d H J h b n N p d G l v b k R 1 c m F 0 a W 9 u I j o g M C 4 0 L A 0 K I C A g I C A g I C A i d G V 4 d F N 0 e W x l I j o g e w 0 K I C A g I C A g I C A g I C A g I m Z v b n R T a X p l I j o g M T Q N C i A g I C A g I C A g f S w N C i A g I C A g I C A g I m J v c m R l c l d p Z H R o I j o g M C w N C i A g I C A g I C A g I n B h Z G R p b m c i O i A 1 L A 0 K I C A g I C A g I C A i b 3 J k Z X I i O i A i c 2 V y a W V z Q X N j I g 0 K I C A g I H 0 s D Q o g I C A g I n h B e G l z I j o g W w 0 K I C A g I C A g I C B 7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z A s D Q o g I C A g I C A g I C A g I C A i Z 3 J p Z E l u Z G V 4 I j o g M C w N C i A g I C A g I C A g I C A g I C J h e G l z T G F i Z W w i O i B 7 D Q o g I C A g I C A g I C A g I C A g I C A g I n N o b 3 c i O i B 0 c n V l L A 0 K I C A g I C A g I C A g I C A g I C A g I C J t Y X J n a W 4 i O i A 4 L A 0 K I C A g I C A g I C A g I C A g I C A g I C J m b 3 J t Y X R 0 Z X I i O i A i e 3 Z h b H V l f S I N C i A g I C A g I C A g I C A g I H 0 s D Q o g I C A g I C A g I C A g I C A i a W 5 2 Z X J z Z S I 6 I G Z h b H N l L A 0 K I C A g I C A g I C A g I C A g I m 9 m Z n N l d C I 6 I D A s D Q o g I C A g I C A g I C A g I C A i c 3 B s a X R O d W 1 i Z X I i O i A 1 L A 0 K I C A g I C A g I C A g I C A g I m J v d W 5 k Y X J 5 R 2 F w I j o g d H J 1 Z S w N C i A g I C A g I C A g I C A g I C J t a W 5 J b n R l c n Z h b C I 6 I D A s D Q o g I C A g I C A g I C A g I C A i c 3 B s a X R M a W 5 l I j o g e w 0 K I C A g I C A g I C A g I C A g I C A g I C J z a G 9 3 I j o g Z m F s c 2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L A 0 K I C A g I C A g I C A g I C A g I n N w b G l 0 Q X J l Y S I 6 I H s N C i A g I C A g I C A g I C A g I C A g I C A i c 2 h v d y I 6 I H R y d W U s D Q o g I C A g I C A g I C A g I C A g I C A g I m F y Z W F T d H l s Z S I 6 I H s N C i A g I C A g I C A g I C A g I C A g I C A g I C A g I m 9 w Y W N p d H k i O i A x D Q o g I C A g I C A g I C A g I C A g I C A g f Q 0 K I C A g I C A g I C A g I C A g f S w N C i A g I C A g I C A g I C A g I C J k Y X R h I j o g W w 0 K I C A g I C A g I C A g I C A g I C A g I C J c d T h j M z d c d T c y N j k i L A 0 K I C A g I C A g I C A g I C A g I C A g I C J c d T V j M G Z c d T l l Y T Y i L A 0 K I C A g I C A g I C A g I C A g I C A g I C J c d T d h M 2 J c d T h j M z c i L A 0 K I C A g I C A g I C A g I C A g I C A g I C J c d T c z O D l c d T d j N z M i L A 0 K I C A g I C A g I C A g I C A g I C A g I C J c d T U 5 M j d c d T h j N D Y i D Q o g I C A g I C A g I C A g I C B d D Q o g I C A g I C A g I H 0 N C i A g I C B d L A 0 K I C A g I C J 5 Q X h p c y I 6 I F s N C i A g I C A g I C A g e w 0 K I C A g I C A g I C A g I C A g I n R 5 c G U i O i A i d m F s d W U i L A 0 K I C A g I C A g I C A g I C A g I n N o b 3 c i O i B 0 c n V l L A 0 K I C A g I C A g I C A g I C A g I n N j Y W x l I j o g Z m F s c 2 U s D Q o g I C A g I C A g I C A g I C A i b m F t Z U x v Y 2 F 0 a W 9 u I j o g I m V u Z C I s D Q o g I C A g I C A g I C A g I C A i b m F t Z U d h c C I 6 I D E 1 L A 0 K I C A g I C A g I C A g I C A g I m d y a W R J b m R l e C I 6 I D A s D Q o g I C A g I C A g I C A g I C A i a W 5 2 Z X J z Z S I 6 I G Z h b H N l L A 0 K I C A g I C A g I C A g I C A g I m 9 m Z n N l d C I 6 I D A s D Q o g I C A g I C A g I C A g I C A i c 3 B s a X R O d W 1 i Z X I i O i A 1 L A 0 K I C A g I C A g I C A g I C A g I m 1 p b i I 6 I D c 1 L A 0 K I C A g I C A g I C A g I C A g I m 1 h e C I 6 I D E 0 N S w N C i A g I C A g I C A g I C A g I C J t a W 5 J b n R l c n Z h b C I 6 I D A s D Q o g I C A g I C A g I C A g I C A i c 3 B s a X R M a W 5 l I j o g e w 0 K I C A g I C A g I C A g I C A g I C A g I C J z a G 9 3 I j o g d H J 1 Z S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N C i A g I C A g I C A g I C A g I H 0 s D Q o g I C A g I C A g I C A g I C A i c 3 B s a X R B c m V h I j o g e w 0 K I C A g I C A g I C A g I C A g I C A g I C J z a G 9 3 I j o g Z m F s c 2 U s D Q o g I C A g I C A g I C A g I C A g I C A g I m F y Z W F T d H l s Z S I 6 I H s N C i A g I C A g I C A g I C A g I C A g I C A g I C A g I m 9 w Y W N p d H k i O i A w D Q o g I C A g I C A g I C A g I C A g I C A g f Q 0 K I C A g I C A g I C A g I C A g f Q 0 K I C A g I C A g I C B 9 D Q o g I C A g X S w N C i A g I C A i d G l 0 b G U i O i B b D Q o g I C A g I C A g I H s N C i A g I C A g I C A g I C A g I C J z a G 9 3 I j o g d H J 1 Z S w N C i A g I C A g I C A g I C A g I C J 0 Z X h 0 I j o g I j I w M D M t M j A y M V x 1 N 2 N h Z V x 1 O T h k Z i I s D Q o g I C A g I C A g I C A g I C A i d G F y Z 2 V 0 I j o g I m J s Y W 5 r I i w N C i A g I C A g I C A g I C A g I C J z d W J 0 Y X J n Z X Q i O i A i Y m x h b m s i L A 0 K I C A g I C A g I C A g I C A g I m x l Z n Q i O i A i b G V m d C I s D Q o g I C A g I C A g I C A g I C A i c G F k Z G l u Z y I 6 I D U s D Q o g I C A g I C A g I C A g I C A i a X R l b U d h c C I 6 I D E w L A 0 K I C A g I C A g I C A g I C A g I n R l e H R B b G l n b i I 6 I C J h d X R v I i w N C i A g I C A g I C A g I C A g I C J 0 Z X h 0 V m V y d G l j Y W x B b G l n b i I 6 I C J h d X R v I i w N C i A g I C A g I C A g I C A g I C J 0 c m l n Z 2 V y R X Z l b n Q i O i B m Y W x z Z Q 0 K I C A g I C A g I C B 9 D Q o g I C A g X S w N C i A g I C A i Z G F 0 Y V p v b 2 0 i O i B b D Q o g I C A g I C A g I H s N C i A g I C A g I C A g I C A g I C J z a G 9 3 I j o g d H J 1 Z S w N C i A g I C A g I C A g I C A g I C J 0 e X B l I j o g I m l u c 2 l k Z S I s D Q o g I C A g I C A g I C A g I C A i c 2 h v d 0 R l d G F p b C I 6 I H R y d W U s D Q o g I C A g I C A g I C A g I C A i c 2 h v d 0 R h d G F T a G F k b 3 c i O i B 0 c n V l L A 0 K I C A g I C A g I C A g I C A g I n J l Y W x 0 a W 1 l I j o g d H J 1 Z S w N C i A g I C A g I C A g I C A g I C J z d G F y d C I 6 I D A s D Q o g I C A g I C A g I C A g I C A i Z W 5 k I j o g M j A s D Q o g I C A g I C A g I C A g I C A i b 3 J p Z W 5 0 I j o g I m h v c m l 6 b 2 5 0 Y W w i L A 0 K I C A g I C A g I C A g I C A g I n p v b 2 1 M b 2 N r I j o g Z m F s c 2 U s D Q o g I C A g I C A g I C A g I C A i Z m l s d G V y T W 9 k Z S I 6 I C J m a W x 0 Z X I i D Q o g I C A g I C A g I H 0 s D Q o g I C A g I C A g I H s N C i A g I C A g I C A g I C A g I C J z a G 9 3 I j o g d H J 1 Z S w N C i A g I C A g I C A g I C A g I C J 0 e X B l I j o g I n N s a W R l c i I s D Q o g I C A g I C A g I C A g I C A i c 2 h v d 0 R l d G F p b C I 6 I H R y d W U s D Q o g I C A g I C A g I C A g I C A i c 2 h v d 0 R h d G F T a G F k b 3 c i O i B 0 c n V l L A 0 K I C A g I C A g I C A g I C A g I n J l Y W x 0 a W 1 l I j o g d H J 1 Z S w N C i A g I C A g I C A g I C A g I C J z d G F y d C I 6 I D I w L A 0 K I C A g I C A g I C A g I C A g I m V u Z C I 6 I D g w L A 0 K I C A g I C A g I C A g I C A g I m 9 y a W V u d C I 6 I C J o b 3 J p e m 9 u d G F s I i w N C i A g I C A g I C A g I C A g I C J 4 Q X h p c 0 l u Z G V 4 I j o g M C w N C i A g I C A g I C A g I C A g I C J 6 b 2 9 t T G 9 j a y I 6 I G Z h b H N l L A 0 K I C A g I C A g I C A g I C A g I m Z p b H R l c k 1 v Z G U i O i A i Z m l s d G V y I g 0 K I C A g I C A g I C B 9 D Q o g I C A g X Q 0 K f T s N C i A g I C A g I C A g Y 2 h h c n R f N D A 3 N z J i Y j Z k N z B j N D h i N m J l N 2 E 2 N 2 N j Z G J i Y j E w Y j k u c 2 V 0 T 3 B 0 a W 9 u K G 9 w d G l v b l 8 0 M D c 3 M m J i N m Q 3 M G M 0 O G I 2 Y m U 3 Y T Y 3 Y 2 N k Y m J i M T B i O S k 7 D Q o g I C A g P C 9 z Y 3 J p c H Q + D Q o 8 L 2 J v Z H k + D Q o 8 L 2 h 0 b W w + D Q o = " > f 1 c 6 7 c 0 0 - c a 9 8 - 4 9 d 8 - a 7 0 f - 4 8 e 1 b 8 1 7 e 2 8 e . h t m l 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i A g I C A g I C A g I C A g I D x z Y 3 J p c H Q g d H l w Z T 0 i d G V 4 d C 9 q Y X Z h c 2 N y a X B 0 I i B z c m M 9 I m h 0 d H B z O i 8 v Y X N z Z X R z L n B 5 Z W N o Y X J 0 c y 5 v c m c v Y X N z Z X R z L 3 Y 1 L 2 1 h c H M v Y 2 h p b m E u a n M i P j w v c 2 N y a X B 0 P g 0 K D Q o 8 L 2 h l Y W Q + D Q o 8 Y m 9 k e S A + D Q o g I C A g P G R p d i B p Z D 0 i M T k 3 Z m Y 3 Y z V l M G R h N G J h Z G E 1 N G U 2 O T g z M W Z m Z j J k Y m Q i I G N s Y X N z P S J j a G F y d C 1 j b 2 5 0 Y W l u Z X I i I H N 0 e W x l P S J 3 a W R 0 a D o x N j A w c H g 7 I G h l a W d o d D o 5 M D B w e D s g I j 4 8 L 2 R p d j 4 N C i A g I C A 8 c 2 N y a X B 0 P g 0 K I C A g I C A g I C B 2 Y X I g Y 2 h h c n R f M T k 3 Z m Y 3 Y z V l M G R h N G J h Z G E 1 N G U 2 O T g z M W Z m Z j J k Y m Q g P S B l Y 2 h h c n R z L m l u a X Q o D Q o g I C A g I C A g I C A g I C B k b 2 N 1 b W V u d C 5 n Z X R F b G V t Z W 5 0 Q n l J Z C g n M T k 3 Z m Y 3 Y z V l M G R h N G J h Z G E 1 N G U 2 O T g z M W Z m Z j J k Y m Q n K S w g J 2 R h c m s n L C B 7 c m V u Z G V y Z X I 6 I C d j Y W 5 2 Y X M n f S k 7 D Q o g I C A g I C A g I H Z h c i B v c H R p b 2 5 f M T k 3 Z m Y 3 Y z V l M G R h N G J h Z G E 1 N G U 2 O T g z M W Z m Z j J k Y m Q g P S B 7 D Q o g I C A g I m J h c 2 V P c H R p b 2 4 i O i B 7 D Q o g I C A g I C A g I C J z Z X J p Z X M i O i B b D Q o g I C A g I C A g I C A g I C B 7 D Q o g I C A g I C A g I C A g I C A g I C A g I n R 5 c G U i O i A i Y m F y I i w N C i A g I C A g I C A g I C A g I C A g I C A i e E F 4 a X N J b m R l e C I 6 I D A s D Q o g I C A g I C A g I C A g I C A g I C A g I n l B e G l z S W 5 k Z X g i O i A w L A 0 K I C A g I C A g I C A g I C A g I C A g I C J s Z W d l b m R I b 3 Z l c k x p b m s i O i B 0 c n V l L A 0 K I C A g I C A g I C A g I C A g I C A g I C J k Y X R h I j o g W w 0 K I C A g I C A g I C A g I C A g I C A g I C A g I C B 7 D Q o g I C A g I C A g I C A g I C A g I C A g I C A g I C A g I C A i b m F t Z S I 6 I C J c d T Z j Y j N c d T U z N T d c d T c 3 M D E i L A 0 K I C A g I C A g I C A g I C A g I C A g I C A g I C A g I C A g I n Z h b H V l I j o g M z c 1 M y 4 x D Q o g I C A g I C A g I C A g I C A g I C A g I C A g I H 0 s D Q o g I C A g I C A g I C A g I C A g I C A g I C A g I H s N C i A g I C A g I C A g I C A g I C A g I C A g I C A g I C A g I C J u Y W 1 l I j o g I l x 1 N W M 3 M V x 1 N G U x Y 1 x 1 N z c w M S I s D Q o g I C A g I C A g I C A g I C A g I C A g I C A g I C A g I C A i d m F s d W U i O i A y N T Y 4 L j k N C i A g I C A g I C A g I C A g I C A g I C A g I C A g f S w N C i A g I C A g I C A g I C A g I C A g I C A g I C A g e w 0 K I C A g I C A g I C A g I C A g I C A g I C A g I C A g I C A g I m 5 h b W U i O i A i X H U 1 Y j g 5 X H U 1 Z m J k X H U 3 N z A x I i w N C i A g I C A g I C A g I C A g I C A g I C A g I C A g I C A g I C J 2 Y W x 1 Z S I 6 I D E 2 N z E u N w 0 K I C A g I C A g I C A g I C A g I C A g I C A g I C B 9 L A 0 K I C A g I C A g I C A g I C A g I C A g I C A g I C B 7 D Q o g I C A g I C A g I C A g I C A g I C A g I C A g I C A g I C A i b m F t Z S I 6 I C J c d T Z j Y j N c d T U z M T d c d T c 3 M D E i L A 0 K I C A g I C A g I C A g I C A g I C A g I C A g I C A g I C A g I n Z h b H V l I j o g M T Q z O S 4 z D Q o g I C A g I C A g I C A g I C A g I C A g I C A g I H 0 s D Q o g I C A g I C A g I C A g I C A g I C A g I C A g I H s N C i A g I C A g I C A g I C A g I C A g I C A g I C A g I C A g I C J u Y W 1 l I j o g I l x 1 N m M 1 Z l x 1 O D J j Z l x 1 N z c w M S I s D Q o g I C A g I C A g I C A g I C A g I C A g I C A g I C A g I C A i d m F s d W U i O i A x M z M z L j k N C i A g I C A g I C A g I C A g I C A g I C A g I C A g f S w N C i A g I C A g I C A g I C A g I C A g I C A g I C A g e w 0 K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J 2 Y W x 1 Z S I 6 I D U 4 M i 4 x D Q o g I C A g I C A g I C A g I C A g I C A g I C A g I H 0 s D Q o g I C A g I C A g I C A g I C A g I C A g I C A g I H s N C i A g I C A g I C A g I C A g I C A g I C A g I C A g I C A g I C J u Y W 1 l I j o g I l x 1 O T Y 1 N V x 1 O D k 3 Z l x 1 N z c w M S I s D Q o g I C A g I C A g I C A g I C A g I C A g I C A g I C A g I C A i d m F s d W U i O i A 0 M T M u M g 0 K I C A g I C A g I C A g I C A g I C A g I C A g I C B 9 L A 0 K I C A g I C A g I C A g I C A g I C A g I C A g I C B 7 D Q o g I C A g I C A g I C A g I C A g I C A g I C A g I C A g I C A i b m F t Z S I 6 I C J c d T Z l N T Z c d T U z M T d c d T c 3 M D E i L A 0 K I C A g I C A g I C A g I C A g I C A g I C A g I C A g I C A g I n Z h b H V l I j o g N D A w L j c N C i A g I C A g I C A g I C A g I C A g I C A g I C A g f S w N C i A g I C A g I C A g I C A g I C A g I C A g I C A g e w 0 K I C A g I C A g I C A g I C A g I C A g I C A g I C A g I C A g I m 5 h b W U i O i A i X H U 3 N T E 4 X H U 4 M D g z X H U 3 N z A x I i w N C i A g I C A g I C A g I C A g I C A g I C A g I C A g I C A g I C J 2 Y W x 1 Z S I 6 I D I 2 O C 4 5 D Q o g I C A g I C A g I C A g I C A g I C A g I C A g I H 0 s D Q o g I C A g I C A g I C A g I C A g I C A g I C A g I H s N C i A g I C A g I C A g I C A g I C A g I C A g I C A g I C A g I C J u Y W 1 l I j o g I l x 1 N T Z k Y l x 1 N W R k Z F x 1 N z c w M S I s D Q o g I C A g I C A g I C A g I C A g I C A g I C A g I C A g I C A i d m F s d W U i O i A y N D Y u N w 0 K I C A g I C A g I C A g I C A g I C A g I C A g I C B 9 L A 0 K I C A g I C A g I C A g I C A g I C A g I C A g I C B 7 D Q o g I C A g I C A g I C A g I C A g I C A g I C A g I C A g I C A i b m F t Z S I 6 I C J c d T V j N z F c d T g 5 N 2 Z c d T c 3 M D E i L A 0 K I C A g I C A g I C A g I C A g I C A g I C A g I C A g I C A g I n Z h b H V l I j o g M j M 2 L j U N C i A g I C A g I C A g I C A g I C A g I C A g I C A g f S w N C i A g I C A g I C A g I C A g I C A g I C A g I C A g e w 0 K I C A g I C A g I C A g I C A g I C A g I C A g I C A g I C A g I m 5 h b W U i O i A i X H U 1 M T g 1 X H U 4 N D k 5 X H U 1 M 2 U 0 X H U 4 M W V h X H U 2 Y 2 J i X H U 1 M z N h I i w N C i A g I C A g I C A g I C A g I C A g I C A g I C A g I C A g I C J 2 Y W x 1 Z S I 6 I D E 3 M C 4 4 D Q o g I C A g I C A g I C A g I C A g I C A g I C A g I H 0 s D Q o g I C A g I C A g I C A g I C A g I C A g I C A g I H s N C i A g I C A g I C A g I C A g I C A g I C A g I C A g I C A g I C J u Y W 1 l I j o g I l x 1 N G U 5 M V x 1 N T M 1 N 1 x 1 N z c w M S I s D Q o g I C A g I C A g I C A g I C A g I C A g I C A g I C A g I C A i d m F s d W U i O i A 2 O S 4 3 D Q o g I C A g I C A g I C A g I C A g I C A g I C A g I H 0 s D Q o g I C A g I C A g I C A g I C A g I C A g I C A g I H s N C i A g I C A g I C A g I C A g I C A g I C A g I C A g I C A g I C J u Y W 1 l I j o g I l x 1 N T k y O V x 1 N m Q y N V x 1 N W U w M i I s D Q o g I C A g I C A g I C A g I C A g I C A g I C A g I C A g I C A i d m F s d W U i O i A 2 M i 4 5 D Q o g I C A g I C A g I C A g I C A g I C A g I C A g I H 0 s D Q o g I C A g I C A g I C A g I C A g I C A g I C A g I H s N C i A g I C A g I C A g I C A g I C A g I C A g I C A g I C A g I C J u Y W 1 l I j o g I l x 1 N m Q 1 O V x 1 N m M 1 Z l x 1 N z c w M S I s D Q o g I C A g I C A g I C A g I C A g I C A g I C A g I C A g I C A i d m F s d W U i O i A 0 M C 4 4 D Q o g I C A g I C A g I C A g I C A g I C A g I C A g I H 0 s D Q o g I C A g I C A g I C A g I C A g I C A g I C A g I H s N C i A g I C A g I C A g I C A g I C A g I C A g I C A g I C A g I C J u Y W 1 l I j o g I l x 1 O T c 1 M l x 1 N m Q 3 N 1 x 1 N z c w M S I s D Q o g I C A g I C A g I C A g I C A g I C A g I C A g I C A g I C A i d m F s d W U i O i A z N y 4 2 D Q o g I C A g I C A g I C A g I C A g I C A g I C A g I H 0 s D Q o g I C A g I C A g I C A g I C A g I C A g I C A g I H s N C i A g I C A g I C A g I C A g I C A g I C A g I C A g I C A g I C J u Y W 1 l I j o g I l x 1 O G Q z N V x 1 N W R k Z V x 1 N z c w M S I s D Q o g I C A g I C A g I C A g I C A g I C A g I C A g I C A g I C A i d m F s d W U i O i A z M y 4 0 D Q o g I C A g I C A g I C A g I C A g I C A g I C A g I H 0 s D Q o g I C A g I C A g I C A g I C A g I C A g I C A g I H s N C i A g I C A g I C A g I C A g I C A g I C A g I C A g I C A g I C J u Y W 1 l I j o g I l x 1 N W I 4 M V x 1 N T k w Z l x 1 N T Z k Z V x 1 N j V j Z l x 1 O D F l Y V x 1 N m N i Y l x 1 N T M z Y S I s D Q o g I C A g I C A g I C A g I C A g I C A g I C A g I C A g I C A i d m F s d W U i O i A y N y 4 4 D Q o g I C A g I C A g I C A g I C A g I C A g I C A g I H 0 s D Q o g I C A g I C A g I C A g I C A g I C A g I C A g I H s N C i A g I C A g I C A g I C A g I C A g I C A g I C A g I C A g I C J u Y W 1 l I j o g I l x 1 O W V k M V x 1 O W Y 5 O V x 1 N m M 1 Z l x 1 N z c w M S I s D Q o g I C A g I C A g I C A g I C A g I C A g I C A g I C A g I C A i d m F s d W U i O i A x O C 4 3 D Q o g I C A g I C A g I C A g I C A g I C A g I C A g I H 0 s D Q o g I C A g I C A g I C A g I C A g I C A g I C A g I H s N C i A g I C A g I C A g I C A g I C A g I C A g I C A g I C A g I C J u Y W 1 l I j o g I l x 1 O D k 3 Z l x 1 O D V j Z l x 1 O D F l Y V x 1 N m N i Y l x 1 N T M z Y S I s D Q o g I C A g I C A g I C A g I C A g I C A g I C A g I C A g I C A i d m F s d W U i O i A x N y 4 2 D Q o g I C A g I C A g I C A g I C A g I C A g I C A g I H 0 s D Q o g I C A g I C A g I C A g I C A g I C A g I C A g I H s N C i A g I C A g I C A g I C A g I C A g I C A g I C A g I C A g I C J u Y W 1 l I j o g I l x 1 N m U 1 N l x 1 N T M 1 N 1 x 1 N z c w M S I s D Q o g I C A g I C A g I C A g I C A g I C A g I C A g I C A g I C A i d m F s d W U i O i A 3 L j g N C i A g I C A g I C A g I C A g I C A g I C A g I C A g f S w N C i A g I C A g I C A g I C A g I C A g I C A g I C A g e w 0 K I C A g I C A g I C A g I C A g I C A g I C A g I C A g I C A g I m 5 h b W U i O i A i X H U 5 M W N k X H U 1 Z T g 2 X H U 1 Z T A y I i w N C i A g I C A g I C A g I C A g I C A g I C A g I C A g I C A g I C J 2 Y W x 1 Z S I 6 I D Y u M Q 0 K I C A g I C A g I C A g I C A g I C A g I C A g I C B 9 L A 0 K I C A g I C A g I C A g I C A g I C A g I C A g I C B 7 D Q o g I C A g I C A g I C A g I C A g I C A g I C A g I C A g I C A i b m F t Z S I 6 I C J c d T R l M G F c d T Z k N z d c d T V l M D I i L A 0 K I C A g I C A g I C A g I C A g I C A g I C A g I C A g I C A g I n Z h b H V l I j o g N S 4 z D Q o g I C A g I C A g I C A g I C A g I C A g I C A g I H 0 s D Q o g I C A g I C A g I C A g I C A g I C A g I C A g I H s N C i A g I C A g I C A g I C A g I C A g I C A g I C A g I C A g I C J u Y W 1 l I j o g I l x 1 N T M x N 1 x 1 N G V h Y 1 x 1 N W U w M i I s D Q o g I C A g I C A g I C A g I C A g I C A g I C A g I C A g I C A i d m F s d W U i O i A 0 L j Y N C i A g I C A g I C A g I C A g I C A g I C A g I C A g f S w N C i A g I C A g I C A g I C A g I C A g I C A g I C A g e w 0 K I C A g I C A g I C A g I C A g I C A g I C A g I C A g I C A g I m 5 h b W U i O i A i X H U 2 Y z V m X H U 4 O T d m X H U 3 N z A x I i w N C i A g I C A g I C A g I C A g I C A g I C A g I C A g I C A g I C J 2 Y W x 1 Z S I 6 I D M u M w 0 K I C A g I C A g I C A g I C A g I C A g I C A g I C B 9 L A 0 K I C A g I C A g I C A g I C A g I C A g I C A g I C B 7 D Q o g I C A g I C A g I C A g I C A g I C A g I C A g I C A g I C A i b m F t Z S I 6 I C J c d T h m Y m R c d T V i O D F c d T c 3 M D E i L A 0 K I C A g I C A g I C A g I C A g I C A g I C A g I C A g I C A g I n Z h b H V l I j o g M S 4 3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x L j c N C i A g I C A g I C A g I C A g I C A g I C A g I C A g f S w N C i A g I C A g I C A g I C A g I C A g I C A g I C A g e w 0 K I C A g I C A g I C A g I C A g I C A g I C A g I C A g I C A g I m 5 h b W U i O i A i X H U 1 Z T d m X H U 4 O T d m X H U 1 O G V l X H U 2 N W N m X H U 4 M W V h X H U 2 Y 2 J i X H U 1 M z N h I i w N C i A g I C A g I C A g I C A g I C A g I C A g I C A g I C A g I C J 2 Y W x 1 Z S I 6 I D A u N g 0 K I C A g I C A g I C A g I C A g I C A g I C A g I C B 9 L A 0 K I C A g I C A g I C A g I C A g I C A g I C A g I C B 7 D Q o g I C A g I C A g I C A g I C A g I C A g I C A g I C A g I C A i b m F t Z S I 6 I C J c d T V l N 2 Z c d T R l M W N c d T c 3 M D E i L A 0 K I C A g I C A g I C A g I C A g I C A g I C A g I C A g I C A g I n Z h b H V l I j o g M C 4 x D Q o g I C A g I C A g I C A g I C A g I C A g I C A g I H 0 s D Q o g I C A g I C A g I C A g I C A g I C A g I C A g I H s N C i A g I C A g I C A g I C A g I C A g I C A g I C A g I C A g I C J u Y W 1 l I j o g I l x 1 N z k 4 Z l x 1 N W V m Y V x 1 N z c w M S I s D Q o g I C A g I C A g I C A g I C A g I C A g I C A g I C A g I C A i d m F s d W U i O i A w D Q o g I C A g I C A g I C A g I C A g I C A g I C A g I H 0 N C i A g I C A g I C A g I C A g I C A g I C B d L A 0 K I C A g I C A g I C A g I C A g I C A g I C J y Z W F s d G l t Z V N v c n Q i O i B m Y W x z Z S w N C i A g I C A g I C A g I C A g I C A g I C A i c 2 h v d 0 J h Y 2 t n c m 9 1 b m Q i O i B m Y W x z Z S w N C i A g I C A g I C A g I C A g I C A g I C A i c 3 R h Y 2 t T d H J h d G V n e S I 6 I C J z Y W 1 l c 2 l n b i I s D Q o g I C A g I C A g I C A g I C A g I C A g I m N 1 c n N v c i I 6 I C J w b 2 l u d G V y I i w N C i A g I C A g I C A g I C A g I C A g I C A i Y m F y T W l u S G V p Z 2 h 0 I j o g M C w N C i A g I C A g I C A g I C A g I C A g I C A i Y m F y Q 2 F 0 Z W d v c n l H Y X A i O i A i M j A l I i w N C i A g I C A g I C A g I C A g I C A g I C A i Y m F y R 2 F w I j o g I j M w J S I s D Q o g I C A g I C A g I C A g I C A g I C A g I m x h c m d l I j o g Z m F s c 2 U s D Q o g I C A g I C A g I C A g I C A g I C A g I m x h c m d l V G h y Z X N o b 2 x k I j o g N D A w L A 0 K I C A g I C A g I C A g I C A g I C A g I C J z Z X J p Z X N M Y X l v d X R C e S I 6 I C J j b 2 x 1 b W 4 i L A 0 K I C A g I C A g I C A g I C A g I C A g I C J k Y X R h c 2 V 0 S W 5 k Z X g i O i A w L A 0 K I C A g I C A g I C A g I C A g I C A g I C J j b G l w I j o g d H J 1 Z S w N C i A g I C A g I C A g I C A g I C A g I C A i e m x l d m V s I j o g M C w N C i A g I C A g I C A g I C A g I C A g I C A i e i I 6 I D I s D Q o g I C A g I C A g I C A g I C A g I C A g I m x h Y m V s I j o g e w 0 K I C A g I C A g I C A g I C A g I C A g I C A g I C A i c 2 h v d y I 6 I H R y d W U s D Q o g I C A g I C A g I C A g I C A g I C A g I C A g I C J w b 3 N p d G l v b i I 6 I C J y a W d o d C I s D Q o g I C A g I C A g I C A g I C A g I C A g I C A g I C J t Y X J n a W 4 i O i A 4 L A 0 K I C A g I C A g I C A g I C A g I C A g I C A g I C A i Z m 9 y b W F 0 d G V y I j o g I n t i f S A 6 I H t j f S I N C i A g I C A g I C A g I C A g I C A g I C B 9 D Q o g I C A g I C A g I C A g I C B 9 L A 0 K I C A g I C A g I C A g I C A g e w 0 K I C A g I C A g I C A g I C A g I C A g I C J 0 e X B l I j o g I m x p b m U i L A 0 K I C A g I C A g I C A g I C A g I C A g I C J j b 2 5 u Z W N 0 T n V s b H M i O i B m Y W x z Z S w N C i A g I C A g I C A g I C A g I C A g I C A i e E F 4 a X N J b m R l e C I 6 I D E s D Q o g I C A g I C A g I C A g I C A g I C A g I n l B e G l z S W 5 k Z X g i O i A x L A 0 K I C A g I C A g I C A g I C A g I C A g I C J z e W 1 i b 2 x T a X p l I j o g N C w N C i A g I C A g I C A g I C A g I C A g I C A i c 2 h v d 1 N 5 b W J v b C I 6 I H R y d W U s D Q o g I C A g I C A g I C A g I C A g I C A g I n N t b 2 9 0 a C I 6 I G Z h b H N l L A 0 K I C A g I C A g I C A g I C A g I C A g I C J j b G l w I j o g d H J 1 Z S w N C i A g I C A g I C A g I C A g I C A g I C A i c 3 R l c C I 6 I G Z h b H N l L A 0 K I C A g I C A g I C A g I C A g I C A g I C J k Y X R h I j o g W w 0 K I C A g I C A g I C A g I C A g I C A g I C A g I C B b D Q o g I C A g I C A g I C A g I C A g I C A g I C A g I C A g I C A i M T k 0 O V x 1 N W U 3 N C I s D Q o g I C A g I C A g I C A g I C A g I C A g I C A g I C A g I C A x M z g w L j k N C i A g I C A g I C A g I C A g I C A g I C A g I C A g X S w N C i A g I C A g I C A g I C A g I C A g I C A g I C A g W w 0 K I C A g I C A g I C A g I C A g I C A g I C A g I C A g I C A g I j E 5 N T B c d T V l N z Q i L A 0 K I C A g I C A g I C A g I C A g I C A g I C A g I C A g I C A g M T Q 0 O S 4 0 D Q o g I C A g I C A g I C A g I C A g I C A g I C A g I F 0 s D Q o g I C A g I C A g I C A g I C A g I C A g I C A g I F s N C i A g I C A g I C A g I C A g I C A g I C A g I C A g I C A g I C I x O T U x X H U 1 Z T c 0 I i w N C i A g I C A g I C A g I C A g I C A g I C A g I C A g I C A g I D E 3 M j M u M Q 0 K I C A g I C A g I C A g I C A g I C A g I C A g I C B d L A 0 K I C A g I C A g I C A g I C A g I C A g I C A g I C B b D Q o g I C A g I C A g I C A g I C A g I C A g I C A g I C A g I C A i M T k 1 M l x 1 N W U 3 N C I s D Q o g I C A g I C A g I C A g I C A g I C A g I C A g I C A g I C A x O D E y L j Q N C i A g I C A g I C A g I C A g I C A g I C A g I C A g X S w N C i A g I C A g I C A g I C A g I C A g I C A g I C A g W w 0 K I C A g I C A g I C A g I C A g I C A g I C A g I C A g I C A g I j E 5 N T N c d T V l N z Q i L A 0 K I C A g I C A g I C A g I C A g I C A g I C A g I C A g I C A g M T g y O C 4 x D Q o g I C A g I C A g I C A g I C A g I C A g I C A g I F 0 s D Q o g I C A g I C A g I C A g I C A g I C A g I C A g I F s N C i A g I C A g I C A g I C A g I C A g I C A g I C A g I C A g I C I x O T U 0 X H U 1 Z T c 0 I i w N C i A g I C A g I C A g I C A g I C A g I C A g I C A g I C A g I D I z M z M u M w 0 K I C A g I C A g I C A g I C A g I C A g I C A g I C B d L A 0 K I C A g I C A g I C A g I C A g I C A g I C A g I C B b D Q o g I C A g I C A g I C A g I C A g I C A g I C A g I C A g I C A i M T k 1 N V x 1 N W U 3 N C I s D Q o g I C A g I C A g I C A g I C A g I C A g I C A g I C A g I C A y M j k 2 L j Y N C i A g I C A g I C A g I C A g I C A g I C A g I C A g X S w N C i A g I C A g I C A g I C A g I C A g I C A g I C A g W w 0 K I C A g I C A g I C A g I C A g I C A g I C A g I C A g I C A g I j E 5 N T Z c d T V l N z Q i L A 0 K I C A g I C A g I C A g I C A g I C A g I C A g I C A g I C A g M j Q 4 M C 4 x D Q o g I C A g I C A g I C A g I C A g I C A g I C A g I F 0 s D Q o g I C A g I C A g I C A g I C A g I C A g I C A g I F s N C i A g I C A g I C A g I C A g I C A g I C A g I C A g I C A g I C I x O T U 3 X H U 1 Z T c 0 I i w N C i A g I C A g I C A g I C A g I C A g I C A g I C A g I C A g I D I z N j M u O Q 0 K I C A g I C A g I C A g I C A g I C A g I C A g I C B d L A 0 K I C A g I C A g I C A g I C A g I C A g I C A g I C B b D Q o g I C A g I C A g I C A g I C A g I C A g I C A g I C A g I C A i M T k 1 O F x 1 N W U 3 N C I s D Q o g I C A g I C A g I C A g I C A g I C A g I C A g I C A g I C A y M j U 4 L j c N C i A g I C A g I C A g I C A g I C A g I C A g I C A g X S w N C i A g I C A g I C A g I C A g I C A g I C A g I C A g W w 0 K I C A g I C A g I C A g I C A g I C A g I C A g I C A g I C A g I j E 5 N T l c d T V l N z Q i L A 0 K I C A g I C A g I C A g I C A g I C A g I C A g I C A g I C A g M j I x O A 0 K I C A g I C A g I C A g I C A g I C A g I C A g I C B d L A 0 K I C A g I C A g I C A g I C A g I C A g I C A g I C B b D Q o g I C A g I C A g I C A g I C A g I C A g I C A g I C A g I C A i M T k 2 M F x 1 N W U 3 N C I s D Q o g I C A g I C A g I C A g I C A g I C A g I C A g I C A g I C A y M j E 3 L j I N C i A g I C A g I C A g I C A g I C A g I C A g I C A g X S w N C i A g I C A g I C A g I C A g I C A g I C A g I C A g W w 0 K I C A g I C A g I C A g I C A g I C A g I C A g I C A g I C A g I j E 5 N j F c d T V l N z Q i L A 0 K I C A g I C A g I C A g I C A g I C A g I C A g I C A g I C A g M T Q y N S 4 x D Q o g I C A g I C A g I C A g I C A g I C A g I C A g I F 0 s D Q o g I C A g I C A g I C A g I C A g I C A g I C A g I F s N C i A g I C A g I C A g I C A g I C A g I C A g I C A g I C A g I C I x O T Y y X H U 1 Z T c 0 I i w N C i A g I C A g I C A g I C A g I C A g I C A g I C A g I C A g I D E 2 N j Y u N A 0 K I C A g I C A g I C A g I C A g I C A g I C A g I C B d L A 0 K I C A g I C A g I C A g I C A g I C A g I C A g I C B b D Q o g I C A g I C A g I C A g I C A g I C A g I C A g I C A g I C A i M T k 2 M 1 x 1 N W U 3 N C I s D Q o g I C A g I C A g I C A g I C A g I C A g I C A g I C A g I C A x O D Q 3 L j U N C i A g I C A g I C A g I C A g I C A g I C A g I C A g X S w N C i A g I C A g I C A g I C A g I C A g I C A g I C A g W w 0 K I C A g I C A g I C A g I C A g I C A g I C A g I C A g I C A g I j E 5 N j R c d T V l N z Q i L A 0 K I C A g I C A g I C A g I C A g I C A g I C A g I C A g I C A g M j A 4 N A 0 K I C A g I C A g I C A g I C A g I C A g I C A g I C B d L A 0 K I C A g I C A g I C A g I C A g I C A g I C A g I C B b D Q o g I C A g I C A g I C A g I C A g I C A g I C A g I C A g I C A i M T k 2 N V x 1 N W U 3 N C I s D Q o g I C A g I C A g I C A g I C A g I C A g I C A g I C A g I C A y N T I y D Q o g I C A g I C A g I C A g I C A g I C A g I C A g I F 0 s D Q o g I C A g I C A g I C A g I C A g I C A g I C A g I F s N C i A g I C A g I C A g I C A g I C A g I C A g I C A g I C A g I C I x O T Y 2 X H U 1 Z T c 0 I i w N C i A g I C A g I C A g I C A g I C A g I C A g I C A g I C A g I D I 1 M j g N C i A g I C A g I C A g I C A g I C A g I C A g I C A g X S w N C i A g I C A g I C A g I C A g I C A g I C A g I C A g W w 0 K I C A g I C A g I C A g I C A g I C A g I C A g I C A g I C A g I j E 5 N j d c d T V l N z Q i L A 0 K I C A g I C A g I C A g I C A g I C A g I C A g I C A g I C A g M j g 0 O C 4 1 D Q o g I C A g I C A g I C A g I C A g I C A g I C A g I F 0 s D Q o g I C A g I C A g I C A g I C A g I C A g I C A g I F s N C i A g I C A g I C A g I C A g I C A g I C A g I C A g I C A g I C I x O T Y 4 X H U 1 Z T c 0 I i w N C i A g I C A g I C A g I C A g I C A g I C A g I C A g I C A g I D I 3 N D U u N Q 0 K I C A g I C A g I C A g I C A g I C A g I C A g I C B d L A 0 K I C A g I C A g I C A g I C A g I C A g I C A g I C B b D Q o g I C A g I C A g I C A g I C A g I C A g I C A g I C A g I C A i M T k 2 O V x 1 N W U 3 N C I s D Q o g I C A g I C A g I C A g I C A g I C A g I C A g I C A g I C A y N z I 4 L j U N C i A g I C A g I C A g I C A g I C A g I C A g I C A g X S w N C i A g I C A g I C A g I C A g I C A g I C A g I C A g W w 0 K I C A g I C A g I C A g I C A g I C A g I C A g I C A g I C A g I j E 5 N z B c d T V l N z Q i L A 0 K I C A g I C A g I C A g I C A g I C A g I C A g I C A g I C A g M j k x O C 4 1 D Q o g I C A g I C A g I C A g I C A g I C A g I C A g I F 0 s D Q o g I C A g I C A g I C A g I C A g I C A g I C A g I F s N C i A g I C A g I C A g I C A g I C A g I C A g I C A g I C A g I C I x O T c x X H U 1 Z T c 0 I i w N C i A g I C A g I C A g I C A g I C A g I C A g I C A g I C A g I D M y N T c u N Q 0 K I C A g I C A g I C A g I C A g I C A g I C A g I C B d L A 0 K I C A g I C A g I C A g I C A g I C A g I C A g I C B b D Q o g I C A g I C A g I C A g I C A g I C A g I C A g I C A g I C A i M T k 3 M l x 1 N W U 3 N C I s D Q o g I C A g I C A g I C A g I C A g I C A g I C A g I C A g I C A z N T k 4 L j U N C i A g I C A g I C A g I C A g I C A g I C A g I C A g X S w N C i A g I C A g I C A g I C A g I C A g I C A g I C A g W w 0 K I C A g I C A g I C A g I C A g I C A g I C A g I C A g I C A g I j E 5 N z N c d T V l N z Q i L A 0 K I C A g I C A g I C A g I C A g I C A g I C A g I C A g I C A g M z U y M i 4 1 D Q o g I C A g I C A g I C A g I C A g I C A g I C A g I F 0 s D Q o g I C A g I C A g I C A g I C A g I C A g I C A g I F s N C i A g I C A g I C A g I C A g I C A g I C A g I C A g I C A g I C I x O T c 0 X H U 1 Z T c 0 I i w N C i A g I C A g I C A g I C A g I C A g I C A g I C A g I C A g I D Q w O D Y u N Q 0 K I C A g I C A g I C A g I C A g I C A g I C A g I C B d L A 0 K I C A g I C A g I C A g I C A g I C A g I C A g I C B b D Q o g I C A g I C A g I C A g I C A g I C A g I C A g I C A g I C A i M T k 3 N V x 1 N W U 3 N C I s D Q o g I C A g I C A g I C A g I C A g I C A g I C A g I C A g I C A 0 N T M x D Q o g I C A g I C A g I C A g I C A g I C A g I C A g I F 0 s D Q o g I C A g I C A g I C A g I C A g I C A g I C A g I F s N C i A g I C A g I C A g I C A g I C A g I C A g I C A g I C A g I C I x O T c 2 X H U 1 Z T c 0 I i w N C i A g I C A g I C A g I C A g I C A g I C A g I C A g I C A g I D U w M z Y N C i A g I C A g I C A g I C A g I C A g I C A g I C A g X S w N C i A g I C A g I C A g I C A g I C A g I C A g I C A g W w 0 K I C A g I C A g I C A g I C A g I C A g I C A g I C A g I C A g I j E 5 N z d c d T V l N z Q i L A 0 K I C A g I C A g I C A g I C A g I C A g I C A g I C A g I C A g N D E w N y 4 1 D Q o g I C A g I C A g I C A g I C A g I C A g I C A g I F 0 s D Q o g I C A g I C A g I C A g I C A g I C A g I C A g I F s N C i A g I C A g I C A g I C A g I C A g I C A g I C A g I C A g I C I x O T c 4 X H U 1 Z T c 0 I i w N C i A g I C A g I C A g I C A g I C A g I C A g I C A g I C A g I D U z O D Q N C i A g I C A g I C A g I C A g I C A g I C A g I C A g X S w N C i A g I C A g I C A g I C A g I C A g I C A g I C A g W w 0 K I C A g I C A g I C A g I C A g I C A g I C A g I C A g I C A g I j E 5 N z l c d T V l N z Q i L A 0 K I C A g I C A g I C A g I C A g I C A g I C A g I C A g I C A g N j I 3 M w 0 K I C A g I C A g I C A g I C A g I C A g I C A g I C B d L A 0 K I C A g I C A g I C A g I C A g I C A g I C A g I C B b D Q o g I C A g I C A g I C A g I C A g I C A g I C A g I C A g I C A i M T k 4 M F x 1 N W U 3 N C I s D Q o g I C A g I C A g I C A g I C A g I C A g I C A g I C A g I C A 1 N T I w L j U N C i A g I C A g I C A g I C A g I C A g I C A g I C A g X S w N C i A g I C A g I C A g I C A g I C A g I C A g I C A g W w 0 K I C A g I C A g I C A g I C A g I C A g I C A g I C A g I C A g I j E 5 O D F c d T V l N z Q i L A 0 K I C A g I C A g I C A g I C A g I C A g I C A g I C A g I C A g N T k 2 N A 0 K I C A g I C A g I C A g I C A g I C A g I C A g I C B d L A 0 K I C A g I C A g I C A g I C A g I C A g I C A g I C B b D Q o g I C A g I C A g I C A g I C A g I C A g I C A g I C A g I C A i M T k 4 M l x 1 N W U 3 N C I s D Q o g I C A g I C A g I C A g I C A g I C A g I C A g I C A g I C A 2 O D Q 3 D Q o g I C A g I C A g I C A g I C A g I C A g I C A g I F 0 s D Q o g I C A g I C A g I C A g I C A g I C A g I C A g I F s N C i A g I C A g I C A g I C A g I C A g I C A g I C A g I C A g I C I x O T g z X H U 1 Z T c 0 I i w N C i A g I C A g I C A g I C A g I C A g I C A g I C A g I C A g I D g x M z k N C i A g I C A g I C A g I C A g I C A g I C A g I C A g X S w N C i A g I C A g I C A g I C A g I C A g I C A g I C A g W w 0 K I C A g I C A g I C A g I C A g I C A g I C A g I C A g I C A g I j E 5 O D R c d T V l N z Q i L A 0 K I C A g I C A g I C A g I C A g I C A g I C A g I C A g I C A g O D c 4 M S 4 1 D Q o g I C A g I C A g I C A g I C A g I C A g I C A g I F 0 s D Q o g I C A g I C A g I C A g I C A g I C A g I C A g I F s N C i A g I C A g I C A g I C A g I C A g I C A g I C A g I C A g I C I x O T g 1 X H U 1 Z T c 0 I i w N C i A g I C A g I C A g I C A g I C A g I C A g I C A g I C A g I D g 1 O D A u N Q 0 K I C A g I C A g I C A g I C A g I C A g I C A g I C B d L A 0 K I C A g I C A g I C A g I C A g I C A g I C A g I C B b D Q o g I C A g I C A g I C A g I C A g I C A g I C A g I C A g I C A i M T k 4 N l x 1 N W U 3 N C I s D Q o g I C A g I C A g I C A g I C A g I C A g I C A g I C A g I C A 5 M D A 0 D Q o g I C A g I C A g I C A g I C A g I C A g I C A g I F 0 s D Q o g I C A g I C A g I C A g I C A g I C A g I C A g I F s N C i A g I C A g I C A g I C A g I C A g I C A g I C A g I C A g I C I x O T g 3 X H U 1 Z T c 0 I i w N C i A g I C A g I C A g I C A g I C A g I C A g I C A g I C A g I D g 3 N z Y u O A 0 K I C A g I C A g I C A g I C A g I C A g I C A g I C B d L A 0 K I C A g I C A g I C A g I C A g I C A g I C A g I C B b D Q o g I C A g I C A g I C A g I C A g I C A g I C A g I C A g I C A i M T k 4 O F x 1 N W U 3 N C I s D Q o g I C A g I C A g I C A g I C A g I C A g I C A g I C A g I C A 4 N T Q z L j I N C i A g I C A g I C A g I C A g I C A g I C A g I C A g X S w N C i A g I C A g I C A g I C A g I C A g I C A g I C A g W w 0 K I C A g I C A g I C A g I C A g I C A g I C A g I C A g I C A g I j E 5 O D l c d T V l N z Q i L A 0 K I C A g I C A g I C A g I C A g I C A g I C A g I C A g I C A g O T A 4 M C 4 3 D Q o g I C A g I C A g I C A g I C A g I C A g I C A g I F 0 s D Q o g I C A g I C A g I C A g I C A g I C A g I C A g I F s N C i A g I C A g I C A g I C A g I C A g I C A g I C A g I C A g I C I x O T k w X H U 1 Z T c 0 I i w N C i A g I C A g I C A g I C A g I C A g I C A g I C A g I C A g I D k 4 M j I u O Q 0 K I C A g I C A g I C A g I C A g I C A g I C A g I C B d L A 0 K I C A g I C A g I C A g I C A g I C A g I C A g I C B b D Q o g I C A g I C A g I C A g I C A g I C A g I C A g I C A g I C A i M T k 5 M V x 1 N W U 3 N C I s D Q o g I C A g I C A g I C A g I C A g I C A g I C A g I C A g I C A 5 N T k 1 L j M N C i A g I C A g I C A g I C A g I C A g I C A g I C A g X S w N C i A g I C A g I C A g I C A g I C A g I C A g I C A g W w 0 K I C A g I C A g I C A g I C A g I C A g I C A g I C A g I C A g I j E 5 O T J c d T V l N z Q i L A 0 K I C A g I C A g I C A g I C A g I C A g I C A g I C A g I C A g M T A x N T g u N w 0 K I C A g I C A g I C A g I C A g I C A g I C A g I C B d L A 0 K I C A g I C A g I C A g I C A g I C A g I C A g I C B b D Q o g I C A g I C A g I C A g I C A g I C A g I C A g I C A g I C A i M T k 5 M 1 x 1 N W U 3 N C I s D Q o g I C A g I C A g I C A g I C A g I C A g I C A g I C A g I C A x M D Y z O Q 0 K I C A g I C A g I C A g I C A g I C A g I C A g I C B d L A 0 K I C A g I C A g I C A g I C A g I C A g I C A g I C B b D Q o g I C A g I C A g I C A g I C A g I C A g I C A g I C A g I C A i M T k 5 N F x 1 N W U 3 N C I s D Q o g I C A g I C A g I C A g I C A g I C A g I C A g I C A g I C A 5 O T I 5 L j k N C i A g I C A g I C A g I C A g I C A g I C A g I C A g X S w N C i A g I C A g I C A g I C A g I C A g I C A g I C A g W w 0 K I C A g I C A g I C A g I C A g I C A g I C A g I C A g I C A g I j E 5 O T V c d T V l N z Q i L A 0 K I C A g I C A g I C A g I C A g I C A g I C A g I C A g I C A g M T A y M j A u O A 0 K I C A g I C A g I C A g I C A g I C A g I C A g I C B d L A 0 K I C A g I C A g I C A g I C A g I C A g I C A g I C B b D Q o g I C A g I C A g I C A g I C A g I C A g I C A g I C A g I C A i M T k 5 N l x 1 N W U 3 N C I s D Q o g I C A g I C A g I C A g I C A g I C A g I C A g I C A g I C A x M T A 1 N w 0 K I C A g I C A g I C A g I C A g I C A g I C A g I C B d L A 0 K I C A g I C A g I C A g I C A g I C A g I C A g I C B b D Q o g I C A g I C A g I C A g I C A g I C A g I C A g I C A g I C A i M T k 5 N 1 x 1 N W U 3 N C I s D Q o g I C A g I C A g I C A g I C A g I C A g I C A g I C A g I C A x M j M y O C 4 3 D Q o g I C A g I C A g I C A g I C A g I C A g I C A g I F 0 s D Q o g I C A g I C A g I C A g I C A g I C A g I C A g I F s N C i A g I C A g I C A g I C A g I C A g I C A g I C A g I C A g I C I x O T k 4 X H U 1 Z T c 0 I i w N C i A g I C A g I C A g I C A g I C A g I C A g I C A g I C A g I D E w O T c y L j Y N C i A g I C A g I C A g I C A g I C A g I C A g I C A g X S w N C i A g I C A g I C A g I C A g I C A g I C A g I C A g W w 0 K I C A g I C A g I C A g I C A g I C A g I C A g I C A g I C A g I j E 5 O T l c d T V l N z Q i L A 0 K I C A g I C A g I C A g I C A g I C A g I C A g I C A g I C A g M T E z O D g N C i A g I C A g I C A g I C A g I C A g I C A g I C A g X S w N C i A g I C A g I C A g I C A g I C A g I C A g I C A g W w 0 K I C A g I C A g I C A g I C A g I C A g I C A g I C A g I C A g I j I w M D B c d T V l N z Q i L A 0 K I C A g I C A g I C A g I C A g I C A g I C A g I C A g I C A g O T k 2 M y 4 3 D Q o g I C A g I C A g I C A g I C A g I C A g I C A g I F 0 s D Q o g I C A g I C A g I C A g I C A g I C A g I C A g I F s N C i A g I C A g I C A g I C A g I C A g I C A g I C A g I C A g I C I y M D A x X H U 1 Z T c 0 I i w N C i A g I C A g I C A g I C A g I C A g I C A g I C A g I C A g I D k z O D c u M w 0 K I C A g I C A g I C A g I C A g I C A g I C A g I C B d L A 0 K I C A g I C A g I C A g I C A g I C A g I C A g I C B b D Q o g I C A g I C A g I C A g I C A g I C A g I C A g I C A g I C A i M j A w M l x 1 N W U 3 N C I s D Q o g I C A g I C A g I C A g I C A g I C A g I C A g I C A g I C A 5 M D I 5 D Q o g I C A g I C A g I C A g I C A g I C A g I C A g I F 0 s D Q o g I C A g I C A g I C A g I C A g I C A g I C A g I F s N C i A g I C A g I C A g I C A g I C A g I C A g I C A g I C A g I C I y M D A z X H U 1 Z T c 0 I i w N C i A g I C A g I C A g I C A g I C A g I C A g I C A g I C A g I D g 2 N D g u O A 0 K I C A g I C A g I C A g I C A g I C A g I C A g I C B d L A 0 K I C A g I C A g I C A g I C A g I C A g I C A g I C B b D Q o g I C A g I C A g I C A g I C A g I C A g I C A g I C A g I C A i M j A w N F x 1 N W U 3 N C I s D Q o g I C A g I C A g I C A g I C A g I C A g I C A g I C A g I C A 5 M T k 1 L j E 4 D Q o g I C A g I C A g I C A g I C A g I C A g I C A g I F 0 s D Q o g I C A g I C A g I C A g I C A g I C A g I C A g I F s N C i A g I C A g I C A g I C A g I C A g I C A g I C A g I C A g I C I y M D A 1 X H U 1 Z T c 0 I i w N C i A g I C A g I C A g I C A g I C A g I C A g I C A g I C A g I D k 3 N D Q u N T E N C i A g I C A g I C A g I C A g I C A g I C A g I C A g X S w N C i A g I C A g I C A g I C A g I C A g I C A g I C A g W w 0 K I C A g I C A g I C A g I C A g I C A g I C A g I C A g I C A g I j I w M D Z c d T V l N z Q i L A 0 K I C A g I C A g I C A g I C A g I C A g I C A g I C A g I C A g M T A 4 N D Y u N g 0 K I C A g I C A g I C A g I C A g I C A g I C A g I C B d L A 0 K I C A g I C A g I C A g I C A g I C A g I C A g I C B b D Q o g I C A g I C A g I C A g I C A g I C A g I C A g I C A g I C A i M j A w N 1 x 1 N W U 3 N C I s D Q o g I C A g I C A g I C A g I C A g I C A g I C A g I C A g I C A x M D k 0 O S 4 y D Q o g I C A g I C A g I C A g I C A g I C A g I C A g I F 0 s D Q o g I C A g I C A g I C A g I C A g I C A g I C A g I F s N C i A g I C A g I C A g I C A g I C A g I C A g I C A g I C A g I C I y M D A 4 X H U 1 Z T c 0 I i w N C i A g I C A g I C A g I C A g I C A g I C A g I C A g I C A g I D E x M j k w L j E N C i A g I C A g I C A g I C A g I C A g I C A g I C A g X S w N C i A g I C A g I C A g I C A g I C A g I C A g I C A g W w 0 K I C A g I C A g I C A g I C A g I C A g I C A g I C A g I C A g I j I w M D l c d T V l N z Q i L A 0 K I C A g I C A g I C A g I C A g I C A g I C A g I C A g I C A g M T E 1 N z k u N g 0 K I C A g I C A g I C A g I C A g I C A g I C A g I C B d L A 0 K I C A g I C A g I C A g I C A g I C A g I C A g I C B b D Q o g I C A g I C A g I C A g I C A g I C A g I C A g I C A g I C A i M j A x M F x 1 N W U 3 N C I s D Q o g I C A g I C A g I C A g I C A g I C A g I C A g I C A g I C A x M T Y w O S 4 z D Q o g I C A g I C A g I C A g I C A g I C A g I C A g I F 0 s D Q o g I C A g I C A g I C A g I C A g I C A g I C A g I F s N C i A g I C A g I C A g I C A g I C A g I C A g I C A g I C A g I C I y M D E x X H U 1 Z T c 0 I i w N C i A g I C A g I C A g I C A g I C A g I C A g I C A g I C A g I D E x O D U 3 D Q o g I C A g I C A g I C A g I C A g I C A g I C A g I F 0 s D Q o g I C A g I C A g I C A g I C A g I C A g I C A g I F s N C i A g I C A g I C A g I C A g I C A g I C A g I C A g I C A g I C I y M D E y X H U 1 Z T c 0 I i w N C i A g I C A g I C A g I C A g I C A g I C A g I C A g I C A g I D E y M j Q 3 L j U N C i A g I C A g I C A g I C A g I C A g I C A g I C A g X S w N C i A g I C A g I C A g I C A g I C A g I C A g I C A g W w 0 K I C A g I C A g I C A g I C A g I C A g I C A g I C A g I C A g I j I w M T N c d T V l N z Q i L A 0 K I C A g I C A g I C A g I C A g I C A g I C A g I C A g I C A g M T I z N j M u O Q 0 K I C A g I C A g I C A g I C A g I C A g I C A g I C B d L A 0 K I C A g I C A g I C A g I C A g I C A g I C A g I C B b D Q o g I C A g I C A g I C A g I C A g I C A g I C A g I C A g I C A i M j A x N F x 1 N W U 3 N C I s D Q o g I C A g I C A g I C A g I C A g I C A g I C A g I C A g I C A x M j g y M y 4 1 D Q o g I C A g I C A g I C A g I C A g I C A g I C A g I F 0 s D Q o g I C A g I C A g I C A g I C A g I C A g I C A g I F s N C i A g I C A g I C A g I C A g I C A g I C A g I C A g I C A g I C I y M D E 1 X H U 1 Z T c 0 I i w N C i A g I C A g I C A g I C A g I C A g I C A g I C A g I C A g I D E z M j U 1 L j U N C i A g I C A g I C A g I C A g I C A g I C A g I C A g X S w N C i A g I C A g I C A g I C A g I C A g I C A g I C A g W w 0 K I C A g I C A g I C A g I C A g I C A g I C A g I C A g I C A g I j I w M T Z c d T V l N z Q i L A 0 K I C A g I C A g I C A g I C A g I C A g I C A g I C A g I C A g M T M z M T g u O A 0 K I C A g I C A g I C A g I C A g I C A g I C A g I C B d L A 0 K I C A g I C A g I C A g I C A g I C A g I C A g I C B b D Q o g I C A g I C A g I C A g I C A g I C A g I C A g I C A g I C A i M j A x N 1 x 1 N W U 3 N C I s D Q o g I C A g I C A g I C A g I C A g I C A g I C A g I C A g I C A x M z Q y N C 4 x D Q o g I C A g I C A g I C A g I C A g I C A g I C A g I F 0 s D Q o g I C A g I C A g I C A g I C A g I C A g I C A g I F s N C i A g I C A g I C A g I C A g I C A g I C A g I C A g I C A g I C I y M D E 4 X H U 1 Z T c 0 I i w N C i A g I C A g I C A g I C A g I C A g I C A g I C A g I C A g I D E z M T Q 0 D Q o g I C A g I C A g I C A g I C A g I C A g I C A g I F 0 s D Q o g I C A g I C A g I C A g I C A g I C A g I C A g I F s N C i A g I C A g I C A g I C A g I C A g I C A g I C A g I C A g I C I y M D E 5 X H U 1 Z T c 0 I i w N C i A g I C A g I C A g I C A g I C A g I C A g I C A g I C A g I D E z M z U 5 L j Y N C i A g I C A g I C A g I C A g I C A g I C A g I C A g X S w N C i A g I C A g I C A g I C A g I C A g I C A g I C A g W w 0 K I C A g I C A g I C A g I C A g I C A g I C A g I C A g I C A g I j I w M j B c d T V l N z Q i L A 0 K I C A g I C A g I C A g I C A g I C A g I C A g I C A g I C A g M T M 0 M j U u N A 0 K I C A g I C A g I C A g I C A g I C A g I C A g I C B d D Q o g I C A g I C A g I C A g I C A g I C A g X S w N C i A g I C A g I C A g I C A g I C A g I C A i a G 9 2 Z X J B b m l t Y X R p b 2 4 i O i B 0 c n V l L A 0 K I C A g I C A g I C A g I C A g I C A g I C J s Y W J l b C I 6 I H s N C i A g I C A g I C A g I C A g I C A g I C A g I C A g I n N o b 3 c i O i B m Y W x z Z S w N C i A g I C A g I C A g I C A g I C A g I C A g I C A g I m 1 h c m d p b i I 6 I D g N C i A g I C A g I C A g I C A g I C A g I C B 9 L A 0 K I C A g I C A g I C A g I C A g I C A g I C J s b 2 d C Y X N l I j o g M T A s D Q o g I C A g I C A g I C A g I C A g I C A g I n N l c m l l c 0 x h e W 9 1 d E J 5 I j o g I m N v b H V t b i I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L A 0 K I C A g I C A g I C A g I C A g I C A g I C J h c m V h U 3 R 5 b G U i O i B 7 D Q o g I C A g I C A g I C A g I C A g I C A g I C A g I C J v c G F j a X R 5 I j o g M A 0 K I C A g I C A g I C A g I C A g I C A g I H 0 s D Q o g I C A g I C A g I C A g I C A g I C A g I n p s Z X Z l b C I 6 I D A s D Q o g I C A g I C A g I C A g I C A g I C A g I n o i O i A w L A 0 K I C A g I C A g I C A g I C A g I C A g I C J y a X B w b G V F Z m Z l Y 3 Q i O i B 7 D Q o g I C A g I C A g I C A g I C A g I C A g I C A g I C J z a G 9 3 I j o g d H J 1 Z S w N C i A g I C A g I C A g I C A g I C A g I C A g I C A g I m J y d X N o V H l w Z S I 6 I C J z d H J v a 2 U i L A 0 K I C A g I C A g I C A g I C A g I C A g I C A g I C A i c 2 N h b G U i O i A y L j U s D Q o g I C A g I C A g I C A g I C A g I C A g I C A g I C J w Z X J p b 2 Q i O i A 0 D Q o g I C A g I C A g I C A g I C A g I C A g f Q 0 K I C A g I C A g I C A g I C A g f S w N C i A g I C A g I C A g I C A g I H s N C i A g I C A g I C A g I C A g I C A g I C A i d H l w Z S I 6 I C J s a W 5 l I i w N C i A g I C A g I C A g I C A g I C A g I C A i Y 2 9 u b m V j d E 5 1 b G x z I j o g Z m F s c 2 U s D Q o g I C A g I C A g I C A g I C A g I C A g I n h B e G l z S W 5 k Z X g i O i A x L A 0 K I C A g I C A g I C A g I C A g I C A g I C J 5 Q X h p c 0 l u Z G V 4 I j o g M S w N C i A g I C A g I C A g I C A g I C A g I C A i c 3 l t Y m 9 s U 2 l 6 Z S I 6 I D Q s D Q o g I C A g I C A g I C A g I C A g I C A g I n N o b 3 d T e W 1 i b 2 w i O i B 0 c n V l L A 0 K I C A g I C A g I C A g I C A g I C A g I C J z b W 9 v d G g i O i B m Y W x z Z S w N C i A g I C A g I C A g I C A g I C A g I C A i Y 2 x p c C I 6 I H R y d W U s D Q o g I C A g I C A g I C A g I C A g I C A g I n N 0 Z X A i O i B m Y W x z Z S w N C i A g I C A g I C A g I C A g I C A g I C A i Z G F 0 Y S I 6 I F s N C i A g I C A g I C A g I C A g I C A g I C A g I C A g W w 0 K I C A g I C A g I C A g I C A g I C A g I C A g I C A g I C A g I j E 5 N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j B c d T V l N z Q i L A 0 K I C A g I C A g I C A g I C A g I C A g I C A g I C A g I C A g M T M 0 M j U u N A 0 K I C A g I C A g I C A g I C A g I C A g I C A g I C B d D Q o g I C A g I C A g I C A g I C A g I C A g X S w N C i A g I C A g I C A g I C A g I C A g I C A i a G 9 2 Z X J B b m l t Y X R p b 2 4 i O i B 0 c n V l L A 0 K I C A g I C A g I C A g I C A g I C A g I C J s Y W J l b C I 6 I H s N C i A g I C A g I C A g I C A g I C A g I C A g I C A g I n N o b 3 c i O i B m Y W x z Z S w N C i A g I C A g I C A g I C A g I C A g I C A g I C A g I m 1 h c m d p b i I 6 I D g N C i A g I C A g I C A g I C A g I C A g I C B 9 L A 0 K I C A g I C A g I C A g I C A g I C A g I C J s b 2 d C Y X N l I j o g M T A s D Q o g I C A g I C A g I C A g I C A g I C A g I n N l c m l l c 0 x h e W 9 1 d E J 5 I j o g I m N v b H V t b i I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L A 0 K I C A g I C A g I C A g I C A g I C A g I C J h c m V h U 3 R 5 b G U i O i B 7 D Q o g I C A g I C A g I C A g I C A g I C A g I C A g I C J v c G F j a X R 5 I j o g M A 0 K I C A g I C A g I C A g I C A g I C A g I H 0 s D Q o g I C A g I C A g I C A g I C A g I C A g I m 1 h c m t Q b 2 l u d C I 6 I H s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m l u c 2 l k Z S I s D Q o g I C A g I C A g I C A g I C A g I C A g I C A g I C A g I C A i Y 2 9 s b 3 I i O i A i I 2 Z m Z i I s D Q o g I C A g I C A g I C A g I C A g I C A g I C A g I C A g I C A i b W F y Z 2 l u I j o g O A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d H l w Z S I 6 I C J t Y X g i D Q o g I C A g I C A g I C A g I C A g I C A g I C A g I C A g I C B 9 D Q o g I C A g I C A g I C A g I C A g I C A g I C A g I F 0 N C i A g I C A g I C A g I C A g I C A g I C B 9 L A 0 K I C A g I C A g I C A g I C A g I C A g I C J 6 b G V 2 Z W w i O i A w L A 0 K I C A g I C A g I C A g I C A g I C A g I C J 6 I j o g M C w N C i A g I C A g I C A g I C A g I C A g I C A i c m l w c G x l R W Z m Z W N 0 I j o g e w 0 K I C A g I C A g I C A g I C A g I C A g I C A g I C A i c 2 h v d y I 6 I H R y d W U s D Q o g I C A g I C A g I C A g I C A g I C A g I C A g I C J i c n V z a F R 5 c G U i O i A i c 3 R y b 2 t l I i w N C i A g I C A g I C A g I C A g I C A g I C A g I C A g I n N j Y W x l I j o g M i 4 1 L A 0 K I C A g I C A g I C A g I C A g I C A g I C A g I C A i c G V y a W 9 k I j o g N A 0 K I C A g I C A g I C A g I C A g I C A g I H 0 N C i A g I C A g I C A g I C A g I H 0 s D Q o g I C A g I C A g I C A g I C B 7 D Q o g I C A g I C A g I C A g I C A g I C A g I n R 5 c G U i O i A i c G l l I i w N C i A g I C A g I C A g I C A g I C A g I C A i Y 2 9 s b 3 J C e S I 6 I C J k Y X R h I i w N C i A g I C A g I C A g I C A g I C A g I C A i b G V n Z W 5 k S G 9 2 Z X J M a W 5 r I j o g d H J 1 Z S w N C i A g I C A g I C A g I C A g I C A g I C A i c 2 V s Z W N 0 Z W R N b 2 R l I j o g Z m F s c 2 U s D Q o g I C A g I C A g I C A g I C A g I C A g I n N l b G V j d G V k T 2 Z m c 2 V 0 I j o g M T A s D Q o g I C A g I C A g I C A g I C A g I C A g I m N s b 2 N r d 2 l z Z S I 6 I H R y d W U s D Q o g I C A g I C A g I C A g I C A g I C A g I n N 0 Y X J 0 Q W 5 n b G U i O i A 5 M C w N C i A g I C A g I C A g I C A g I C A g I C A i b W l u Q W 5 n b G U i O i A w L A 0 K I C A g I C A g I C A g I C A g I C A g I C J t a W 5 T a G 9 3 T G F i Z W x B b m d s Z S I 6 I D A s D Q o g I C A g I C A g I C A g I C A g I C A g I m F 2 b 2 l k T G F i Z W x P d m V y b G F w I j o g d H J 1 Z S w N C i A g I C A g I C A g I C A g I C A g I C A i c 3 R p b G x T a G 9 3 W m V y b 1 N 1 b S I 6 I H R y d W U s D Q o g I C A g I C A g I C A g I C A g I C A g I n B l c m N l b n R Q c m V j a X N p b 2 4 i O i A y L A 0 K I C A g I C A g I C A g I C A g I C A g I C J z a G 9 3 R W 1 w d H l D a X J j b G U i O i B 0 c n V l L A 0 K I C A g I C A g I C A g I C A g I C A g I C J l b X B 0 e U N p c m N s Z V N 0 e W x l I j o g e w 0 K I C A g I C A g I C A g I C A g I C A g I C A g I C A i Y 2 9 s b 3 I i O i A i b G l n a H R n c m F 5 I i w N C i A g I C A g I C A g I C A g I C A g I C A g I C A g I m J v c m R l c k N v b G 9 y I j o g I i M w M D A i L A 0 K I C A g I C A g I C A g I C A g I C A g I C A g I C A i Y m 9 y Z G V y V 2 l k d G g i O i A w L A 0 K I C A g I C A g I C A g I C A g I C A g I C A g I C A i Y m 9 y Z G V y V H l w Z S I 6 I C J z b 2 x p Z C I s D Q o g I C A g I C A g I C A g I C A g I C A g I C A g I C J i b 3 J k Z X J E Y X N o T 2 Z m c 2 V 0 I j o g M C w N C i A g I C A g I C A g I C A g I C A g I C A g I C A g I m J v c m R l c k N h c C I 6 I C J i d X R 0 I i w N C i A g I C A g I C A g I C A g I C A g I C A g I C A g I m J v c m R l c k p v a W 4 i O i A i Y m V 2 Z W w i L A 0 K I C A g I C A g I C A g I C A g I C A g I C A g I C A i Y m 9 y Z G V y T W l 0 Z X J M a W 1 p d C I 6 I D E w L A 0 K I C A g I C A g I C A g I C A g I C A g I C A g I C A i b 3 B h Y 2 l 0 e S I 6 I D E N C i A g I C A g I C A g I C A g I C A g I C B 9 L A 0 K I C A g I C A g I C A g I C A g I C A g I C J k Y X R h I j o g W w 0 K I C A g I C A g I C A g I C A g I C A g I C A g I C B 7 D Q o g I C A g I C A g I C A g I C A g I C A g I C A g I C A g I C A i b m F t Z S I 6 I C J c d T Z j Y j N c d T U z N T d c d T c 3 M D E i L A 0 K I C A g I C A g I C A g I C A g I C A g I C A g I C A g I C A g I n Z h b H V l I j o g M z c 1 M y 4 x D Q o g I C A g I C A g I C A g I C A g I C A g I C A g I H 0 s D Q o g I C A g I C A g I C A g I C A g I C A g I C A g I H s N C i A g I C A g I C A g I C A g I C A g I C A g I C A g I C A g I C J u Y W 1 l I j o g I l x 1 N W M 3 M V x 1 N G U x Y 1 x 1 N z c w M S I s D Q o g I C A g I C A g I C A g I C A g I C A g I C A g I C A g I C A i d m F s d W U i O i A y N T Y 4 L j k N C i A g I C A g I C A g I C A g I C A g I C A g I C A g f S w N C i A g I C A g I C A g I C A g I C A g I C A g I C A g e w 0 K I C A g I C A g I C A g I C A g I C A g I C A g I C A g I C A g I m 5 h b W U i O i A i X H U 1 Y j g 5 X H U 1 Z m J k X H U 3 N z A x I i w N C i A g I C A g I C A g I C A g I C A g I C A g I C A g I C A g I C J 2 Y W x 1 Z S I 6 I D E 2 N z E u N w 0 K I C A g I C A g I C A g I C A g I C A g I C A g I C B 9 L A 0 K I C A g I C A g I C A g I C A g I C A g I C A g I C B 7 D Q o g I C A g I C A g I C A g I C A g I C A g I C A g I C A g I C A i b m F t Z S I 6 I C J c d T Z j Y j N c d T U z M T d c d T c 3 M D E i L A 0 K I C A g I C A g I C A g I C A g I C A g I C A g I C A g I C A g I n Z h b H V l I j o g M T Q z O S 4 z D Q o g I C A g I C A g I C A g I C A g I C A g I C A g I H 0 s D Q o g I C A g I C A g I C A g I C A g I C A g I C A g I H s N C i A g I C A g I C A g I C A g I C A g I C A g I C A g I C A g I C J u Y W 1 l I j o g I l x 1 N m M 1 Z l x 1 O D J j Z l x 1 N z c w M S I s D Q o g I C A g I C A g I C A g I C A g I C A g I C A g I C A g I C A i d m F s d W U i O i A x M z M z L j k N C i A g I C A g I C A g I C A g I C A g I C A g I C A g f S w N C i A g I C A g I C A g I C A g I C A g I C A g I C A g e w 0 K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J 2 Y W x 1 Z S I 6 I D U 4 M i 4 x D Q o g I C A g I C A g I C A g I C A g I C A g I C A g I H 0 s D Q o g I C A g I C A g I C A g I C A g I C A g I C A g I H s N C i A g I C A g I C A g I C A g I C A g I C A g I C A g I C A g I C J u Y W 1 l I j o g I l x 1 O T Y 1 N V x 1 O D k 3 Z l x 1 N z c w M S I s D Q o g I C A g I C A g I C A g I C A g I C A g I C A g I C A g I C A i d m F s d W U i O i A 0 M T M u M g 0 K I C A g I C A g I C A g I C A g I C A g I C A g I C B 9 L A 0 K I C A g I C A g I C A g I C A g I C A g I C A g I C B 7 D Q o g I C A g I C A g I C A g I C A g I C A g I C A g I C A g I C A i b m F t Z S I 6 I C J c d T Z l N T Z c d T U z M T d c d T c 3 M D E i L A 0 K I C A g I C A g I C A g I C A g I C A g I C A g I C A g I C A g I n Z h b H V l I j o g N D A w L j c N C i A g I C A g I C A g I C A g I C A g I C A g I C A g f S w N C i A g I C A g I C A g I C A g I C A g I C A g I C A g e w 0 K I C A g I C A g I C A g I C A g I C A g I C A g I C A g I C A g I m 5 h b W U i O i A i X H U 3 N T E 4 X H U 4 M D g z X H U 3 N z A x I i w N C i A g I C A g I C A g I C A g I C A g I C A g I C A g I C A g I C J 2 Y W x 1 Z S I 6 I D I 2 O C 4 5 D Q o g I C A g I C A g I C A g I C A g I C A g I C A g I H 0 s D Q o g I C A g I C A g I C A g I C A g I C A g I C A g I H s N C i A g I C A g I C A g I C A g I C A g I C A g I C A g I C A g I C J u Y W 1 l I j o g I l x 1 N T Z k Y l x 1 N W R k Z F x 1 N z c w M S I s D Q o g I C A g I C A g I C A g I C A g I C A g I C A g I C A g I C A i d m F s d W U i O i A y N D Y u N w 0 K I C A g I C A g I C A g I C A g I C A g I C A g I C B 9 L A 0 K I C A g I C A g I C A g I C A g I C A g I C A g I C B 7 D Q o g I C A g I C A g I C A g I C A g I C A g I C A g I C A g I C A i b m F t Z S I 6 I C J c d T V j N z F c d T g 5 N 2 Z c d T c 3 M D E i L A 0 K I C A g I C A g I C A g I C A g I C A g I C A g I C A g I C A g I n Z h b H V l I j o g M j M 2 L j U N C i A g I C A g I C A g I C A g I C A g I C A g I C A g f S w N C i A g I C A g I C A g I C A g I C A g I C A g I C A g e w 0 K I C A g I C A g I C A g I C A g I C A g I C A g I C A g I C A g I m 5 h b W U i O i A i X H U 1 M T g 1 X H U 4 N D k 5 X H U 1 M 2 U 0 X H U 4 M W V h X H U 2 Y 2 J i X H U 1 M z N h I i w N C i A g I C A g I C A g I C A g I C A g I C A g I C A g I C A g I C J 2 Y W x 1 Z S I 6 I D E 3 M C 4 4 D Q o g I C A g I C A g I C A g I C A g I C A g I C A g I H 0 s D Q o g I C A g I C A g I C A g I C A g I C A g I C A g I H s N C i A g I C A g I C A g I C A g I C A g I C A g I C A g I C A g I C J u Y W 1 l I j o g I l x 1 N G U 5 M V x 1 N T M 1 N 1 x 1 N z c w M S I s D Q o g I C A g I C A g I C A g I C A g I C A g I C A g I C A g I C A i d m F s d W U i O i A 2 O S 4 3 D Q o g I C A g I C A g I C A g I C A g I C A g I C A g I H 0 s D Q o g I C A g I C A g I C A g I C A g I C A g I C A g I H s N C i A g I C A g I C A g I C A g I C A g I C A g I C A g I C A g I C J u Y W 1 l I j o g I l x 1 N T k y O V x 1 N m Q y N V x 1 N W U w M i I s D Q o g I C A g I C A g I C A g I C A g I C A g I C A g I C A g I C A i d m F s d W U i O i A 2 M i 4 5 D Q o g I C A g I C A g I C A g I C A g I C A g I C A g I H 0 s D Q o g I C A g I C A g I C A g I C A g I C A g I C A g I H s N C i A g I C A g I C A g I C A g I C A g I C A g I C A g I C A g I C J u Y W 1 l I j o g I l x 1 N m Q 1 O V x 1 N m M 1 Z l x 1 N z c w M S I s D Q o g I C A g I C A g I C A g I C A g I C A g I C A g I C A g I C A i d m F s d W U i O i A 0 M C 4 4 D Q o g I C A g I C A g I C A g I C A g I C A g I C A g I H 0 s D Q o g I C A g I C A g I C A g I C A g I C A g I C A g I H s N C i A g I C A g I C A g I C A g I C A g I C A g I C A g I C A g I C J u Y W 1 l I j o g I l x 1 O T c 1 M l x 1 N m Q 3 N 1 x 1 N z c w M S I s D Q o g I C A g I C A g I C A g I C A g I C A g I C A g I C A g I C A i d m F s d W U i O i A z N y 4 2 D Q o g I C A g I C A g I C A g I C A g I C A g I C A g I H 0 s D Q o g I C A g I C A g I C A g I C A g I C A g I C A g I H s N C i A g I C A g I C A g I C A g I C A g I C A g I C A g I C A g I C J u Y W 1 l I j o g I l x 1 O G Q z N V x 1 N W R k Z V x 1 N z c w M S I s D Q o g I C A g I C A g I C A g I C A g I C A g I C A g I C A g I C A i d m F s d W U i O i A z M y 4 0 D Q o g I C A g I C A g I C A g I C A g I C A g I C A g I H 0 s D Q o g I C A g I C A g I C A g I C A g I C A g I C A g I H s N C i A g I C A g I C A g I C A g I C A g I C A g I C A g I C A g I C J u Y W 1 l I j o g I l x 1 N W I 4 M V x 1 N T k w Z l x 1 N T Z k Z V x 1 N j V j Z l x 1 O D F l Y V x 1 N m N i Y l x 1 N T M z Y S I s D Q o g I C A g I C A g I C A g I C A g I C A g I C A g I C A g I C A i d m F s d W U i O i A y N y 4 4 D Q o g I C A g I C A g I C A g I C A g I C A g I C A g I H 0 s D Q o g I C A g I C A g I C A g I C A g I C A g I C A g I H s N C i A g I C A g I C A g I C A g I C A g I C A g I C A g I C A g I C J u Y W 1 l I j o g I l x 1 O W V k M V x 1 O W Y 5 O V x 1 N m M 1 Z l x 1 N z c w M S I s D Q o g I C A g I C A g I C A g I C A g I C A g I C A g I C A g I C A i d m F s d W U i O i A x O C 4 3 D Q o g I C A g I C A g I C A g I C A g I C A g I C A g I H 0 s D Q o g I C A g I C A g I C A g I C A g I C A g I C A g I H s N C i A g I C A g I C A g I C A g I C A g I C A g I C A g I C A g I C J u Y W 1 l I j o g I l x 1 O D k 3 Z l x 1 O D V j Z l x 1 O D F l Y V x 1 N m N i Y l x 1 N T M z Y S I s D Q o g I C A g I C A g I C A g I C A g I C A g I C A g I C A g I C A i d m F s d W U i O i A x N y 4 2 D Q o g I C A g I C A g I C A g I C A g I C A g I C A g I H 0 s D Q o g I C A g I C A g I C A g I C A g I C A g I C A g I H s N C i A g I C A g I C A g I C A g I C A g I C A g I C A g I C A g I C J u Y W 1 l I j o g I l x 1 N m U 1 N l x 1 N T M 1 N 1 x 1 N z c w M S I s D Q o g I C A g I C A g I C A g I C A g I C A g I C A g I C A g I C A i d m F s d W U i O i A 3 L j g N C i A g I C A g I C A g I C A g I C A g I C A g I C A g f S w N C i A g I C A g I C A g I C A g I C A g I C A g I C A g e w 0 K I C A g I C A g I C A g I C A g I C A g I C A g I C A g I C A g I m 5 h b W U i O i A i X H U 5 M W N k X H U 1 Z T g 2 X H U 1 Z T A y I i w N C i A g I C A g I C A g I C A g I C A g I C A g I C A g I C A g I C J 2 Y W x 1 Z S I 6 I D Y u M Q 0 K I C A g I C A g I C A g I C A g I C A g I C A g I C B 9 L A 0 K I C A g I C A g I C A g I C A g I C A g I C A g I C B 7 D Q o g I C A g I C A g I C A g I C A g I C A g I C A g I C A g I C A i b m F t Z S I 6 I C J c d T R l M G F c d T Z k N z d c d T V l M D I i L A 0 K I C A g I C A g I C A g I C A g I C A g I C A g I C A g I C A g I n Z h b H V l I j o g N S 4 z D Q o g I C A g I C A g I C A g I C A g I C A g I C A g I H 0 s D Q o g I C A g I C A g I C A g I C A g I C A g I C A g I H s N C i A g I C A g I C A g I C A g I C A g I C A g I C A g I C A g I C J u Y W 1 l I j o g I l x 1 N T M x N 1 x 1 N G V h Y 1 x 1 N W U w M i I s D Q o g I C A g I C A g I C A g I C A g I C A g I C A g I C A g I C A i d m F s d W U i O i A 0 L j Y N C i A g I C A g I C A g I C A g I C A g I C A g I C A g f S w N C i A g I C A g I C A g I C A g I C A g I C A g I C A g e w 0 K I C A g I C A g I C A g I C A g I C A g I C A g I C A g I C A g I m 5 h b W U i O i A i X H U 2 Y z V m X H U 4 O T d m X H U 3 N z A x I i w N C i A g I C A g I C A g I C A g I C A g I C A g I C A g I C A g I C J 2 Y W x 1 Z S I 6 I D M u M w 0 K I C A g I C A g I C A g I C A g I C A g I C A g I C B 9 L A 0 K I C A g I C A g I C A g I C A g I C A g I C A g I C B 7 D Q o g I C A g I C A g I C A g I C A g I C A g I C A g I C A g I C A i b m F t Z S I 6 I C J c d T h m Y m R c d T V i O D F c d T c 3 M D E i L A 0 K I C A g I C A g I C A g I C A g I C A g I C A g I C A g I C A g I n Z h b H V l I j o g M S 4 3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x L j c N C i A g I C A g I C A g I C A g I C A g I C A g I C A g f S w N C i A g I C A g I C A g I C A g I C A g I C A g I C A g e w 0 K I C A g I C A g I C A g I C A g I C A g I C A g I C A g I C A g I m 5 h b W U i O i A i X H U 1 Z T d m X H U 4 O T d m X H U 1 O G V l X H U 2 N W N m X H U 4 M W V h X H U 2 Y 2 J i X H U 1 M z N h I i w N C i A g I C A g I C A g I C A g I C A g I C A g I C A g I C A g I C J 2 Y W x 1 Z S I 6 I D A u N g 0 K I C A g I C A g I C A g I C A g I C A g I C A g I C B 9 L A 0 K I C A g I C A g I C A g I C A g I C A g I C A g I C B 7 D Q o g I C A g I C A g I C A g I C A g I C A g I C A g I C A g I C A i b m F t Z S I 6 I C J c d T V l N 2 Z c d T R l M W N c d T c 3 M D E i L A 0 K I C A g I C A g I C A g I C A g I C A g I C A g I C A g I C A g I n Z h b H V l I j o g M C 4 x D Q o g I C A g I C A g I C A g I C A g I C A g I C A g I H 0 s D Q o g I C A g I C A g I C A g I C A g I C A g I C A g I H s N C i A g I C A g I C A g I C A g I C A g I C A g I C A g I C A g I C J u Y W 1 l I j o g I l x 1 N z k 4 Z l x 1 N W V m Y V x 1 N z c w M S I s D Q o g I C A g I C A g I C A g I C A g I C A g I C A g I C A g I C A i d m F s d W U i O i A w D Q o g I C A g I C A g I C A g I C A g I C A g I C A g I H 0 N C i A g I C A g I C A g I C A g I C A g I C B d L A 0 K I C A g I C A g I C A g I C A g I C A g I C J y Y W R p d X M i O i B b D Q o g I C A g I C A g I C A g I C A g I C A g I C A g I C I x N S U i L A 0 K I C A g I C A g I C A g I C A g I C A g I C A g I C A i M z U l I g 0 K I C A g I C A g I C A g I C A g I C A g I F 0 s D Q o g I C A g I C A g I C A g I C A g I C A g I m N l b n R l c i I 6 I F s N C i A g I C A g I C A g I C A g I C A g I C A g I C A g I j g w J S I s D Q o g I C A g I C A g I C A g I C A g I C A g I C A g I C I 4 M i U i D Q o g I C A g I C A g I C A g I C A g I C A g X S w N C i A g I C A g I C A g I C A g I C A g I C A i b G F i Z W w i O i B 7 D Q o g I C A g I C A g I C A g I C A g I C A g I C A g I C J z a G 9 3 I j o g d H J 1 Z S w N C i A g I C A g I C A g I C A g I C A g I C A g I C A g I m 1 h c m d p b i I 6 I D g N C i A g I C A g I C A g I C A g I C A g I C B 9 L A 0 K I C A g I C A g I C A g I C A g I C A g I C J s Y W J l b E x p b m U i O i B 7 D Q o g I C A g I C A g I C A g I C A g I C A g I C A g I C J z a G 9 3 I j o g d H J 1 Z S w N C i A g I C A g I C A g I C A g I C A g I C A g I C A g I n N o b 3 d B Y m 9 2 Z S I 6 I G Z h b H N l L A 0 K I C A g I C A g I C A g I C A g I C A g I C A g I C A i b G V u Z 3 R o I j o g M T U s D Q o g I C A g I C A g I C A g I C A g I C A g I C A g I C J s Z W 5 n d G g y I j o g M T U s D Q o g I C A g I C A g I C A g I C A g I C A g I C A g I C J z b W 9 v d G g i O i B m Y W x z Z S w N C i A g I C A g I C A g I C A g I C A g I C A g I C A g I m 1 p b l R 1 c m 5 B b m d s Z S I 6 I D k w L A 0 K I C A g I C A g I C A g I C A g I C A g I C A g I C A i b W F 4 U 3 V y Z m F j Z U F u Z 2 x l I j o g O T A N C i A g I C A g I C A g I C A g I C A g I C B 9 L A 0 K I C A g I C A g I C A g I C A g I C A g I C J p d G V t U 3 R 5 b G U i O i B 7 D Q o g I C A g I C A g I C A g I C A g I C A g I C A g I C J i b 3 J k Z X J D b 2 x v c i I 6 I C J y Z 2 J h K D A s M C w w L D A u M y k i L A 0 K I C A g I C A g I C A g I C A g I C A g I C A g I C A i Y m 9 y Z G V y V 2 l k d G g i O i A x D Q o g I C A g I C A g I C A g I C A g I C A g f S w N C i A g I C A g I C A g I C A g I C A g I C A i e E F 4 a X N J b m R l e C I 6 I D I s D Q o g I C A g I C A g I C A g I C A g I C A g I n l B e G l z S W 5 k Z X g i O i A y D Q o g I C A g I C A g I C A g I C B 9 L A 0 K I C A g I C A g I C A g I C A g e w 0 K I C A g I C A g I C A g I C A g I C A g I C J 0 e X B l I j o g I m 1 h c C I s D Q o g I C A g I C A g I C A g I C A g I C A g I m x h Y m V s I j o g e w 0 K I C A g I C A g I C A g I C A g I C A g I C A g I C A i c 2 h v d y I 6 I H R y d W U s D Q o g I C A g I C A g I C A g I C A g I C A g I C A g I C J t Y X J n a W 4 i O i A 4 D Q o g I C A g I C A g I C A g I C A g I C A g f S w N C i A g I C A g I C A g I C A g I C A g I C A i b W F w I j o g I m N o a W 5 h I i w N C i A g I C A g I C A g I C A g I C A g I C A i Z G F 0 Y S I 6 I F s N C i A g I C A g I C A g I C A g I C A g I C A g I C A g e w 0 K I C A g I C A g I C A g I C A g I C A g I C A g I C A g I C A g I m 5 h b W U i O i A i X H U 2 Y 2 I z X H U 1 M z U 3 X H U 3 N z A x I i w N C i A g I C A g I C A g I C A g I C A g I C A g I C A g I C A g I C J 2 Y W x 1 Z S I 6 I D M 3 N T M u M Q 0 K I C A g I C A g I C A g I C A g I C A g I C A g I C B 9 L A 0 K I C A g I C A g I C A g I C A g I C A g I C A g I C B 7 D Q o g I C A g I C A g I C A g I C A g I C A g I C A g I C A g I C A i b m F t Z S I 6 I C J c d T V j N z F c d T R l M W N c d T c 3 M D E i L A 0 K I C A g I C A g I C A g I C A g I C A g I C A g I C A g I C A g I n Z h b H V l I j o g M j U 2 O C 4 5 D Q o g I C A g I C A g I C A g I C A g I C A g I C A g I H 0 s D Q o g I C A g I C A g I C A g I C A g I C A g I C A g I H s N C i A g I C A g I C A g I C A g I C A g I C A g I C A g I C A g I C J u Y W 1 l I j o g I l x 1 N W I 4 O V x 1 N W Z i Z F x 1 N z c w M S I s D Q o g I C A g I C A g I C A g I C A g I C A g I C A g I C A g I C A i d m F s d W U i O i A x N j c x L j c N C i A g I C A g I C A g I C A g I C A g I C A g I C A g f S w N C i A g I C A g I C A g I C A g I C A g I C A g I C A g e w 0 K I C A g I C A g I C A g I C A g I C A g I C A g I C A g I C A g I m 5 h b W U i O i A i X H U 2 Y 2 I z X H U 1 M z E 3 X H U 3 N z A x I i w N C i A g I C A g I C A g I C A g I C A g I C A g I C A g I C A g I C J 2 Y W x 1 Z S I 6 I D E 0 M z k u M w 0 K I C A g I C A g I C A g I C A g I C A g I C A g I C B 9 L A 0 K I C A g I C A g I C A g I C A g I C A g I C A g I C B 7 D Q o g I C A g I C A g I C A g I C A g I C A g I C A g I C A g I C A i b m F t Z S I 6 I C J c d T Z j N W Z c d T g y Y 2 Z c d T c 3 M D E i L A 0 K I C A g I C A g I C A g I C A g I C A g I C A g I C A g I C A g I n Z h b H V l I j o g M T M z M y 4 5 D Q o g I C A g I C A g I C A g I C A g I C A g I C A g I H 0 s D Q o g I C A g I C A g I C A g I C A g I C A g I C A g I H s N C i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i d m F s d W U i O i A 1 O D I u M Q 0 K I C A g I C A g I C A g I C A g I C A g I C A g I C B 9 L A 0 K I C A g I C A g I C A g I C A g I C A g I C A g I C B 7 D Q o g I C A g I C A g I C A g I C A g I C A g I C A g I C A g I C A i b m F t Z S I 6 I C J c d T k 2 N T V c d T g 5 N 2 Z c d T c 3 M D E i L A 0 K I C A g I C A g I C A g I C A g I C A g I C A g I C A g I C A g I n Z h b H V l I j o g N D E z L j I N C i A g I C A g I C A g I C A g I C A g I C A g I C A g f S w N C i A g I C A g I C A g I C A g I C A g I C A g I C A g e w 0 K I C A g I C A g I C A g I C A g I C A g I C A g I C A g I C A g I m 5 h b W U i O i A i X H U 2 Z T U 2 X H U 1 M z E 3 X H U 3 N z A x I i w N C i A g I C A g I C A g I C A g I C A g I C A g I C A g I C A g I C J 2 Y W x 1 Z S I 6 I D Q w M C 4 3 D Q o g I C A g I C A g I C A g I C A g I C A g I C A g I H 0 s D Q o g I C A g I C A g I C A g I C A g I C A g I C A g I H s N C i A g I C A g I C A g I C A g I C A g I C A g I C A g I C A g I C J u Y W 1 l I j o g I l x 1 N z U x O F x 1 O D A 4 M 1 x 1 N z c w M S I s D Q o g I C A g I C A g I C A g I C A g I C A g I C A g I C A g I C A i d m F s d W U i O i A y N j g u O Q 0 K I C A g I C A g I C A g I C A g I C A g I C A g I C B 9 L A 0 K I C A g I C A g I C A g I C A g I C A g I C A g I C B 7 D Q o g I C A g I C A g I C A g I C A g I C A g I C A g I C A g I C A i b m F t Z S I 6 I C J c d T U 2 Z G J c d T V k Z G R c d T c 3 M D E i L A 0 K I C A g I C A g I C A g I C A g I C A g I C A g I C A g I C A g I n Z h b H V l I j o g M j Q 2 L j c N C i A g I C A g I C A g I C A g I C A g I C A g I C A g f S w N C i A g I C A g I C A g I C A g I C A g I C A g I C A g e w 0 K I C A g I C A g I C A g I C A g I C A g I C A g I C A g I C A g I m 5 h b W U i O i A i X H U 1 Y z c x X H U 4 O T d m X H U 3 N z A x I i w N C i A g I C A g I C A g I C A g I C A g I C A g I C A g I C A g I C J 2 Y W x 1 Z S I 6 I D I z N i 4 1 D Q o g I C A g I C A g I C A g I C A g I C A g I C A g I H 0 s D Q o g I C A g I C A g I C A g I C A g I C A g I C A g I H s N C i A g I C A g I C A g I C A g I C A g I C A g I C A g I C A g I C J u Y W 1 l I j o g I l x 1 N T E 4 N V x 1 O D Q 5 O V x 1 N T N l N F x 1 O D F l Y V x 1 N m N i Y l x 1 N T M z Y S I s D Q o g I C A g I C A g I C A g I C A g I C A g I C A g I C A g I C A i d m F s d W U i O i A x N z A u O A 0 K I C A g I C A g I C A g I C A g I C A g I C A g I C B 9 L A 0 K I C A g I C A g I C A g I C A g I C A g I C A g I C B 7 D Q o g I C A g I C A g I C A g I C A g I C A g I C A g I C A g I C A i b m F t Z S I 6 I C J c d T R l O T F c d T U z N T d c d T c 3 M D E i L A 0 K I C A g I C A g I C A g I C A g I C A g I C A g I C A g I C A g I n Z h b H V l I j o g N j k u N w 0 K I C A g I C A g I C A g I C A g I C A g I C A g I C B 9 L A 0 K I C A g I C A g I C A g I C A g I C A g I C A g I C B 7 D Q o g I C A g I C A g I C A g I C A g I C A g I C A g I C A g I C A i b m F t Z S I 6 I C J c d T U 5 M j l c d T Z k M j V c d T V l M D I i L A 0 K I C A g I C A g I C A g I C A g I C A g I C A g I C A g I C A g I n Z h b H V l I j o g N j I u O Q 0 K I C A g I C A g I C A g I C A g I C A g I C A g I C B 9 L A 0 K I C A g I C A g I C A g I C A g I C A g I C A g I C B 7 D Q o g I C A g I C A g I C A g I C A g I C A g I C A g I C A g I C A i b m F t Z S I 6 I C J c d T Z k N T l c d T Z j N W Z c d T c 3 M D E i L A 0 K I C A g I C A g I C A g I C A g I C A g I C A g I C A g I C A g I n Z h b H V l I j o g N D A u O A 0 K I C A g I C A g I C A g I C A g I C A g I C A g I C B 9 L A 0 K I C A g I C A g I C A g I C A g I C A g I C A g I C B 7 D Q o g I C A g I C A g I C A g I C A g I C A g I C A g I C A g I C A i b m F t Z S I 6 I C J c d T k 3 N T J c d T Z k N z d c d T c 3 M D E i L A 0 K I C A g I C A g I C A g I C A g I C A g I C A g I C A g I C A g I n Z h b H V l I j o g M z c u N g 0 K I C A g I C A g I C A g I C A g I C A g I C A g I C B 9 L A 0 K I C A g I C A g I C A g I C A g I C A g I C A g I C B 7 D Q o g I C A g I C A g I C A g I C A g I C A g I C A g I C A g I C A i b m F t Z S I 6 I C J c d T h k M z V c d T V k Z G V c d T c 3 M D E i L A 0 K I C A g I C A g I C A g I C A g I C A g I C A g I C A g I C A g I n Z h b H V l I j o g M z M u N A 0 K I C A g I C A g I C A g I C A g I C A g I C A g I C B 9 L A 0 K I C A g I C A g I C A g I C A g I C A g I C A g I C B 7 D Q o g I C A g I C A g I C A g I C A g I C A g I C A g I C A g I C A i b m F t Z S I 6 I C J c d T V i O D F c d T U 5 M G Z c d T U 2 Z G V c d T Y 1 Y 2 Z c d T g x Z W F c d T Z j Y m J c d T U z M 2 E i L A 0 K I C A g I C A g I C A g I C A g I C A g I C A g I C A g I C A g I n Z h b H V l I j o g M j c u O A 0 K I C A g I C A g I C A g I C A g I C A g I C A g I C B 9 L A 0 K I C A g I C A g I C A g I C A g I C A g I C A g I C B 7 D Q o g I C A g I C A g I C A g I C A g I C A g I C A g I C A g I C A i b m F t Z S I 6 I C J c d T l l Z D F c d T l m O T l c d T Z j N W Z c d T c 3 M D E i L A 0 K I C A g I C A g I C A g I C A g I C A g I C A g I C A g I C A g I n Z h b H V l I j o g M T g u N w 0 K I C A g I C A g I C A g I C A g I C A g I C A g I C B 9 L A 0 K I C A g I C A g I C A g I C A g I C A g I C A g I C B 7 D Q o g I C A g I C A g I C A g I C A g I C A g I C A g I C A g I C A i b m F t Z S I 6 I C J c d T g 5 N 2 Z c d T g 1 Y 2 Z c d T g x Z W F c d T Z j Y m J c d T U z M 2 E i L A 0 K I C A g I C A g I C A g I C A g I C A g I C A g I C A g I C A g I n Z h b H V l I j o g M T c u N g 0 K I C A g I C A g I C A g I C A g I C A g I C A g I C B 9 L A 0 K I C A g I C A g I C A g I C A g I C A g I C A g I C B 7 D Q o g I C A g I C A g I C A g I C A g I C A g I C A g I C A g I C A i b m F t Z S I 6 I C J c d T Z l N T Z c d T U z N T d c d T c 3 M D E i L A 0 K I C A g I C A g I C A g I C A g I C A g I C A g I C A g I C A g I n Z h b H V l I j o g N y 4 4 D Q o g I C A g I C A g I C A g I C A g I C A g I C A g I H 0 s D Q o g I C A g I C A g I C A g I C A g I C A g I C A g I H s N C i A g I C A g I C A g I C A g I C A g I C A g I C A g I C A g I C J u Y W 1 l I j o g I l x 1 O T F j Z F x 1 N W U 4 N l x 1 N W U w M i I s D Q o g I C A g I C A g I C A g I C A g I C A g I C A g I C A g I C A i d m F s d W U i O i A 2 L j E N C i A g I C A g I C A g I C A g I C A g I C A g I C A g f S w N C i A g I C A g I C A g I C A g I C A g I C A g I C A g e w 0 K I C A g I C A g I C A g I C A g I C A g I C A g I C A g I C A g I m 5 h b W U i O i A i X H U 0 Z T B h X H U 2 Z D c 3 X H U 1 Z T A y I i w N C i A g I C A g I C A g I C A g I C A g I C A g I C A g I C A g I C J 2 Y W x 1 Z S I 6 I D U u M w 0 K I C A g I C A g I C A g I C A g I C A g I C A g I C B 9 L A 0 K I C A g I C A g I C A g I C A g I C A g I C A g I C B 7 D Q o g I C A g I C A g I C A g I C A g I C A g I C A g I C A g I C A i b m F t Z S I 6 I C J c d T U z M T d c d T R l Y W N c d T V l M D I i L A 0 K I C A g I C A g I C A g I C A g I C A g I C A g I C A g I C A g I n Z h b H V l I j o g N C 4 2 D Q o g I C A g I C A g I C A g I C A g I C A g I C A g I H 0 s D Q o g I C A g I C A g I C A g I C A g I C A g I C A g I H s N C i A g I C A g I C A g I C A g I C A g I C A g I C A g I C A g I C J u Y W 1 l I j o g I l x 1 N m M 1 Z l x 1 O D k 3 Z l x 1 N z c w M S I s D Q o g I C A g I C A g I C A g I C A g I C A g I C A g I C A g I C A i d m F s d W U i O i A z L j M N C i A g I C A g I C A g I C A g I C A g I C A g I C A g f S w N C i A g I C A g I C A g I C A g I C A g I C A g I C A g e w 0 K I C A g I C A g I C A g I C A g I C A g I C A g I C A g I C A g I m 5 h b W U i O i A i X H U 4 Z m J k X H U 1 Y j g x X H U 3 N z A x I i w N C i A g I C A g I C A g I C A g I C A g I C A g I C A g I C A g I C J 2 Y W x 1 Z S I 6 I D E u N w 0 K I C A g I C A g I C A g I C A g I C A g I C A g I C B 9 L A 0 K I C A g I C A g I C A g I C A g I C A g I C A g I C B 7 D Q o g I C A g I C A g I C A g I C A g I C A g I C A g I C A g I C A i b m F t Z S I 6 I C J c d T U 0 M D l c d T Y 3 O T d c d T c 3 M D E i L A 0 K I C A g I C A g I C A g I C A g I C A g I C A g I C A g I C A g I n Z h b H V l I j o g M S 4 3 D Q o g I C A g I C A g I C A g I C A g I C A g I C A g I H 0 s D Q o g I C A g I C A g I C A g I C A g I C A g I C A g I H s N C i A g I C A g I C A g I C A g I C A g I C A g I C A g I C A g I C J u Y W 1 l I j o g I l x 1 N W U 3 Z l x 1 O D k 3 Z l x 1 N T h l Z V x 1 N j V j Z l x 1 O D F l Y V x 1 N m N i Y l x 1 N T M z Y S I s D Q o g I C A g I C A g I C A g I C A g I C A g I C A g I C A g I C A i d m F s d W U i O i A w L j Y N C i A g I C A g I C A g I C A g I C A g I C A g I C A g f S w N C i A g I C A g I C A g I C A g I C A g I C A g I C A g e w 0 K I C A g I C A g I C A g I C A g I C A g I C A g I C A g I C A g I m 5 h b W U i O i A i X H U 1 Z T d m X H U 0 Z T F j X H U 3 N z A x I i w N C i A g I C A g I C A g I C A g I C A g I C A g I C A g I C A g I C J 2 Y W x 1 Z S I 6 I D A u M Q 0 K I C A g I C A g I C A g I C A g I C A g I C A g I C B 9 L A 0 K I C A g I C A g I C A g I C A g I C A g I C A g I C B 7 D Q o g I C A g I C A g I C A g I C A g I C A g I C A g I C A g I C A i b m F t Z S I 6 I C J c d T c 5 O G Z c d T V l Z m F c d T c 3 M D E i L A 0 K I C A g I C A g I C A g I C A g I C A g I C A g I C A g I C A g I n Z h b H V l I j o g M A 0 K I C A g I C A g I C A g I C A g I C A g I C A g I C B 9 D Q o g I C A g I C A g I C A g I C A g I C A g X S w N C i A g I C A g I C A g I C A g I C A g I C A i c m 9 h b S I 6 I H R y d W U s D Q o g I C A g I C A g I C A g I C A g I C A g I m F z c G V j d F N j Y W x l I j o g M C 4 3 N S w N C i A g I C A g I C A g I C A g I C A g I C A i b m F t Z V B y b 3 B l c n R 5 I j o g I m 5 h b W U i L A 0 K I C A g I C A g I C A g I C A g I C A g I C J z Z W x l Y 3 R l Z E 1 v Z G U i O i B m Y W x z Z S w N C i A g I C A g I C A g I C A g I C A g I C A i Y 2 V u d G V y I j o g W w 0 K I C A g I C A g I C A g I C A g I C A g I C A g I C A x M T k u N S w N C i A g I C A g I C A g I C A g I C A g I C A g I C A g M z Q u N Q 0 K I C A g I C A g I C A g I C A g I C A g I F 0 s D Q o g I C A g I C A g I C A g I C A g I C A g I n p v b 2 0 i O i A x L A 0 K I C A g I C A g I C A g I C A g I C A g I C J 6 b G V 2 Z W w i O i A w L A 0 K I C A g I C A g I C A g I C A g I C A g I C J 6 I j o g M i w N C i A g I C A g I C A g I C A g I C A g I C A i c 2 V y a W V z T G F 5 b 3 V 0 Q n k i O i A i Y 2 9 s d W 1 u I i w N C i A g I C A g I C A g I C A g I C A g I C A i Z G F 0 Y X N l d E l u Z G V 4 I j o g M C w N C i A g I C A g I C A g I C A g I C A g I C A i b W F w V m F s d W V D Y W x j d W x h d G l v b i I 6 I C J z d W 0 i L A 0 K I C A g I C A g I C A g I C A g I C A g I C J z a G 9 3 T G V n Z W 5 k U 3 l t Y m 9 s I j o g Z m F s c 2 U s D Q o g I C A g I C A g I C A g I C A g I C A g I m l 0 Z W 1 T d H l s Z S I 6 I H s N C i A g I C A g I C A g I C A g I C A g I C A g I C A g I m 5 v c m 1 h b C I 6 I H s N C i A g I C A g I C A g I C A g I C A g I C A g I C A g I C A g I C J h c m V h Q 2 9 s b 3 I i O i A i I z M y M 2 M 0 O C I s D Q o g I C A g I C A g I C A g I C A g I C A g I C A g I C A g I C A i Y m 9 y Z G V y Q 2 9 s b 3 I i O i A i I z Q w N G E 1 O S I N C i A g I C A g I C A g I C A g I C A g I C A g I C A g f S w N C i A g I C A g I C A g I C A g I C A g I C A g I C A g I m V t c G h h c 2 l z I j o g e w 0 K I C A g I C A g I C A g I C A g I C A g I C A g I C A g I C A g I m x h Y m V s I j o g e w 0 K I C A g I C A g I C A g I C A g I C A g I C A g I C A g I C A g I C A g I C J z a G 9 3 I j o g b n V s b A 0 K I C A g I C A g I C A g I C A g I C A g I C A g I C A g I C A g f S w N C i A g I C A g I C A g I C A g I C A g I C A g I C A g I C A g I C J h c m V h Q 2 9 s b 3 I i O i A i c m d i Y S g y N T U s M j U 1 L D I 1 N S w g M C 4 1 K S I N C i A g I C A g I C A g I C A g I C A g I C A g I C A g f Q 0 K I C A g I C A g I C A g I C A g I C A g I H 0 s D Q o g I C A g I C A g I C A g I C A g I C A g I m V t c G h h c 2 l z I j o g e 3 0 s D Q o g I C A g I C A g I C A g I C A g I C A g I n h B e G l z S W 5 k Z X g i O i A z L A 0 K I C A g I C A g I C A g I C A g I C A g I C J 5 Q X h p c 0 l u Z G V 4 I j o g M w 0 K I C A g I C A g I C A g I C A g f Q 0 K I C A g I C A g I C B d L A 0 K I C A g I C A g I C A i d G l t Z W x p b m U i O i B 7 D Q o g I C A g I C A g I C A g I C A i Y X h p c 1 R 5 c G U i O i A i Y 2 F 0 Z W d v c n k i L A 0 K I C A g I C A g I C A g I C A g I m N 1 c n J l b n R J b m R l e C I 6 I D A s D Q o g I C A g I C A g I C A g I C A i b 3 J p Z W 5 0 I j o g I n Z l c n R p Y 2 F s I i w N C i A g I C A g I C A g I C A g I C J h d X R v U G x h e S I 6 I H R y d W U s D Q o g I C A g I C A g I C A g I C A i Y 2 9 u d H J v b F B v c 2 l 0 a W 9 u I j o g I m x l Z n Q i L A 0 K I C A g I C A g I C A g I C A g I m x v b 3 A i O i B 0 c n V l L A 0 K I C A g I C A g I C A g I C A g I n J l d 2 l u Z C I 6 I G Z h b H N l L A 0 K I C A g I C A g I C A g I C A g I n N o b 3 c i O i B 0 c n V l L A 0 K I C A g I C A g I C A g I C A g I m l u d m V y c 2 U i O i B 0 c n V l L A 0 K I C A g I C A g I C A g I C A g I n B s Y X l J b n R l c n Z h b C I 6 I D U w M D A s D Q o g I C A g I C A g I C A g I C A i b G V m d C I 6 I C J u d W x s I i w N C i A g I C A g I C A g I C A g I C J y a W d o d C I 6 I C I 1 I i w N C i A g I C A g I C A g I C A g I C J 0 b 3 A i O i A i M j A i L A 0 K I C A g I C A g I C A g I C A g I m J v d H R v b S I 6 I C I y M C I s D Q o g I C A g I C A g I C A g I C A i d 2 l k d G g i O i A i N j A i L A 0 K I C A g I C A g I C A g I C A g I m x h Y m V s I j o g e w 0 K I C A g I C A g I C A g I C A g I C A g I C J z a G 9 3 I j o g d H J 1 Z S w N C i A g I C A g I C A g I C A g I C A g I C A i Y 2 9 s b 3 I i O i A i I 2 Z m Z i I s D Q o g I C A g I C A g I C A g I C A g I C A g I m 1 h c m d p b i I 6 I D g N C i A g I C A g I C A g I C A g I H 0 s D Q o g I C A g I C A g I C A g I C A i c H J v Z 3 J l c 3 M i O i B 7 f S w N C i A g I C A g I C A g I C A g I C J k Y X R h I j o g W w 0 K I C A g I C A g I C A g I C A g I C A g I C I x O T Q 5 X H U 1 Z T c 0 I i w N C i A g I C A g I C A g I C A g I C A g I C A i M T k 1 M F x 1 N W U 3 N C I s D Q o g I C A g I C A g I C A g I C A g I C A g I j E 5 N T F c d T V l N z Q i L A 0 K I C A g I C A g I C A g I C A g I C A g I C I x O T U y X H U 1 Z T c 0 I i w N C i A g I C A g I C A g I C A g I C A g I C A i M T k 1 M 1 x 1 N W U 3 N C I s D Q o g I C A g I C A g I C A g I C A g I C A g I j E 5 N T R c d T V l N z Q i L A 0 K I C A g I C A g I C A g I C A g I C A g I C I x O T U 1 X H U 1 Z T c 0 I i w N C i A g I C A g I C A g I C A g I C A g I C A i M T k 1 N l x 1 N W U 3 N C I s D Q o g I C A g I C A g I C A g I C A g I C A g I j E 5 N T d c d T V l N z Q i L A 0 K I C A g I C A g I C A g I C A g I C A g I C I x O T U 4 X H U 1 Z T c 0 I i w N C i A g I C A g I C A g I C A g I C A g I C A i M T k 1 O V x 1 N W U 3 N C I s D Q o g I C A g I C A g I C A g I C A g I C A g I j E 5 N j B c d T V l N z Q i L A 0 K I C A g I C A g I C A g I C A g I C A g I C I x O T Y x X H U 1 Z T c 0 I i w N C i A g I C A g I C A g I C A g I C A g I C A i M T k 2 M l x 1 N W U 3 N C I s D Q o g I C A g I C A g I C A g I C A g I C A g I j E 5 N j N c d T V l N z Q i L A 0 K I C A g I C A g I C A g I C A g I C A g I C I x O T Y 0 X H U 1 Z T c 0 I i w N C i A g I C A g I C A g I C A g I C A g I C A i M T k 2 N V x 1 N W U 3 N C I s D Q o g I C A g I C A g I C A g I C A g I C A g I j E 5 N j Z c d T V l N z Q i L A 0 K I C A g I C A g I C A g I C A g I C A g I C I x O T Y 3 X H U 1 Z T c 0 I i w N C i A g I C A g I C A g I C A g I C A g I C A i M T k 2 O F x 1 N W U 3 N C I s D Q o g I C A g I C A g I C A g I C A g I C A g I j E 5 N j l c d T V l N z Q i L A 0 K I C A g I C A g I C A g I C A g I C A g I C I x O T c w X H U 1 Z T c 0 I i w N C i A g I C A g I C A g I C A g I C A g I C A i M T k 3 M V x 1 N W U 3 N C I s D Q o g I C A g I C A g I C A g I C A g I C A g I j E 5 N z J c d T V l N z Q i L A 0 K I C A g I C A g I C A g I C A g I C A g I C I x O T c z X H U 1 Z T c 0 I i w N C i A g I C A g I C A g I C A g I C A g I C A i M T k 3 N F x 1 N W U 3 N C I s D Q o g I C A g I C A g I C A g I C A g I C A g I j E 5 N z V c d T V l N z Q i L A 0 K I C A g I C A g I C A g I C A g I C A g I C I x O T c 2 X H U 1 Z T c 0 I i w N C i A g I C A g I C A g I C A g I C A g I C A i M T k 3 N 1 x 1 N W U 3 N C I s D Q o g I C A g I C A g I C A g I C A g I C A g I j E 5 N z h c d T V l N z Q i L A 0 K I C A g I C A g I C A g I C A g I C A g I C I x O T c 5 X H U 1 Z T c 0 I i w N C i A g I C A g I C A g I C A g I C A g I C A i M T k 4 M F x 1 N W U 3 N C I s D Q o g I C A g I C A g I C A g I C A g I C A g I j E 5 O D F c d T V l N z Q i L A 0 K I C A g I C A g I C A g I C A g I C A g I C I x O T g y X H U 1 Z T c 0 I i w N C i A g I C A g I C A g I C A g I C A g I C A i M T k 4 M 1 x 1 N W U 3 N C I s D Q o g I C A g I C A g I C A g I C A g I C A g I j E 5 O D R c d T V l N z Q i L A 0 K I C A g I C A g I C A g I C A g I C A g I C I x O T g 1 X H U 1 Z T c 0 I i w N C i A g I C A g I C A g I C A g I C A g I C A i M T k 4 N l x 1 N W U 3 N C I s D Q o g I C A g I C A g I C A g I C A g I C A g I j E 5 O D d c d T V l N z Q i L A 0 K I C A g I C A g I C A g I C A g I C A g I C I x O T g 4 X H U 1 Z T c 0 I i w N C i A g I C A g I C A g I C A g I C A g I C A i M T k 4 O V x 1 N W U 3 N C I s D Q o g I C A g I C A g I C A g I C A g I C A g I j E 5 O T B c d T V l N z Q i L A 0 K I C A g I C A g I C A g I C A g I C A g I C I x O T k x X H U 1 Z T c 0 I i w N C i A g I C A g I C A g I C A g I C A g I C A i M T k 5 M l x 1 N W U 3 N C I s D Q o g I C A g I C A g I C A g I C A g I C A g I j E 5 O T N c d T V l N z Q i L A 0 K I C A g I C A g I C A g I C A g I C A g I C I x O T k 0 X H U 1 Z T c 0 I i w N C i A g I C A g I C A g I C A g I C A g I C A i M T k 5 N V x 1 N W U 3 N C I s D Q o g I C A g I C A g I C A g I C A g I C A g I j E 5 O T Z c d T V l N z Q i L A 0 K I C A g I C A g I C A g I C A g I C A g I C I x O T k 3 X H U 1 Z T c 0 I i w N C i A g I C A g I C A g I C A g I C A g I C A i M T k 5 O F x 1 N W U 3 N C I s D Q o g I C A g I C A g I C A g I C A g I C A g I j E 5 O T l c d T V l N z Q i L A 0 K I C A g I C A g I C A g I C A g I C A g I C I y M D A w X H U 1 Z T c 0 I i w N C i A g I C A g I C A g I C A g I C A g I C A i M j A w M V x 1 N W U 3 N C I s D Q o g I C A g I C A g I C A g I C A g I C A g I j I w M D J c d T V l N z Q i L A 0 K I C A g I C A g I C A g I C A g I C A g I C I y M D A z X H U 1 Z T c 0 I i w N C i A g I C A g I C A g I C A g I C A g I C A i M j A w N F x 1 N W U 3 N C I s D Q o g I C A g I C A g I C A g I C A g I C A g I j I w M D V c d T V l N z Q i L A 0 K I C A g I C A g I C A g I C A g I C A g I C I y M D A 2 X H U 1 Z T c 0 I i w N C i A g I C A g I C A g I C A g I C A g I C A i M j A w N 1 x 1 N W U 3 N C I s D Q o g I C A g I C A g I C A g I C A g I C A g I j I w M D h c d T V l N z Q i L A 0 K I C A g I C A g I C A g I C A g I C A g I C I y M D A 5 X H U 1 Z T c 0 I i w N C i A g I C A g I C A g I C A g I C A g I C A i M j A x M F x 1 N W U 3 N C I s D Q o g I C A g I C A g I C A g I C A g I C A g I j I w M T F c d T V l N z Q i L A 0 K I C A g I C A g I C A g I C A g I C A g I C I y M D E y X H U 1 Z T c 0 I i w N C i A g I C A g I C A g I C A g I C A g I C A i M j A x M 1 x 1 N W U 3 N C I s D Q o g I C A g I C A g I C A g I C A g I C A g I j I w M T R c d T V l N z Q i L A 0 K I C A g I C A g I C A g I C A g I C A g I C I y M D E 1 X H U 1 Z T c 0 I i w N C i A g I C A g I C A g I C A g I C A g I C A i M j A x N l x 1 N W U 3 N C I s D Q o g I C A g I C A g I C A g I C A g I C A g I j I w M T d c d T V l N z Q i L A 0 K I C A g I C A g I C A g I C A g I C A g I C I y M D E 4 X H U 1 Z T c 0 I i w N C i A g I C A g I C A g I C A g I C A g I C A i M j A x O V x 1 N W U 3 N C I s D Q o g I C A g I C A g I C A g I C A g I C A g I j I w M j B c d T V l N z Q i D Q o g I C A g I C A g I C A g I C B d D Q o g I C A g I C A g I H 0 s D Q o g I C A g I C A g I C J n c m l k I j o g W w 0 K I C A g I C A g I C A g I C A g e w 0 K I C A g I C A g I C A g I C A g I C A g I C J z a G 9 3 I j o g Z m F s c 2 U s D Q o g I C A g I C A g I C A g I C A g I C A g I n p s Z X Z l b C I 6 I D A s D Q o g I C A g I C A g I C A g I C A g I C A g I n o i O i A y L A 0 K I C A g I C A g I C A g I C A g I C A g I C J s Z W Z 0 I j o g I j E w I i w N C i A g I C A g I C A g I C A g I C A g I C A i d G 9 w I j o g I j U w J S I s D Q o g I C A g I C A g I C A g I C A g I C A g I n J p Z 2 h 0 I j o g I j Q 1 J S I s D Q o g I C A g I C A g I C A g I C A g I C A g I m J v d H R v b S I 6 I C I 1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b G V m d C I 6 I C I 2 N S U i L A 0 K I C A g I C A g I C A g I C A g I C A g I C J 0 b 3 A i O i A i M T A l I i w N C i A g I C A g I C A g I C A g I C A g I C A i c m l n a H Q i O i A i O D A i L A 0 K I C A g I C A g I C A g I C A g I C A g I C J i b 3 R 0 b 2 0 i O i A i N T A l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b G V m d C I 6 I C I 0 N S U i L A 0 K I C A g I C A g I C A g I C A g I C A g I C J 0 b 3 A i O i A i N j A l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Q 0 K I C A g I C A g I C B d L A 0 K I C A g I C A g I C A i e E F 4 a X M i O i B b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w L A 0 K I C A g I C A g I C A g I C A g I C A g I C J h e G l z T G F i Z W w i O i B 7 D Q o g I C A g I C A g I C A g I C A g I C A g I C A g I C J z a G 9 3 I j o g Z m F s c 2 U s D Q o g I C A g I C A g I C A g I C A g I C A g I C A g I C J t Y X J n a W 4 i O i A 4 D Q o g I C A g I C A g I C A g I C A g I C A g f S w N C i A g I C A g I C A g I C A g I C A g I C A i a W 5 2 Z X J z Z S I 6 I G Z h b H N l L A 0 K I C A g I C A g I C A g I C A g I C A g I C J v Z m Z z Z X Q i O i A w L A 0 K I C A g I C A g I C A g I C A g I C A g I C J z c G x p d E 5 1 b W J l c i I 6 I D U s D Q o g I C A g I C A g I C A g I C A g I C A g I m 1 h e C I 6 I D M 4 M D A s D Q o g I C A g I C A g I C A g I C A g I C A g I m 1 p b k l u d G V y d m F s I j o g M C w N C i A g I C A g I C A g I C A g I C A g I C A i c 3 B s a X R M a W 5 l I j o g e w 0 K I C A g I C A g I C A g I C A g I C A g I C A g I C A i c 2 h v d y I 6 I H R y d W U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Q 0 K I C A g I C A g I C A g I C A g I C A g I H 0 N C i A g I C A g I C A g I C A g I H 0 s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x L A 0 K I C A g I C A g I C A g I C A g I C A g I C J p b n Z l c n N l I j o g Z m F s c 2 U s D Q o g I C A g I C A g I C A g I C A g I C A g I m 9 m Z n N l d C I 6 I D A s D Q o g I C A g I C A g I C A g I C A g I C A g I n N w b G l 0 T n V t Y m V y I j o g N S w N C i A g I C A g I C A g I C A g I C A g I C A i b W l u S W 5 0 Z X J 2 Y W w i O i A w L A 0 K I C A g I C A g I C A g I C A g I C A g I C J z c G x p d E x p b m U i O i B 7 D Q o g I C A g I C A g I C A g I C A g I C A g I C A g I C J z a G 9 3 I j o g d H J 1 Z S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D Q o g I C A g I C A g I C A g I C A g I C A g f S w N C i A g I C A g I C A g I C A g I C A g I C A i Z G F 0 Y S I 6 I F s N C i A g I C A g I C A g I C A g I C A g I C A g I C A g I j E 5 N D l c d T V l N z Q i L A 0 K I C A g I C A g I C A g I C A g I C A g I C A g I C A i M T k 1 M F x 1 N W U 3 N C I s D Q o g I C A g I C A g I C A g I C A g I C A g I C A g I C I x O T U x X H U 1 Z T c 0 I i w N C i A g I C A g I C A g I C A g I C A g I C A g I C A g I j E 5 N T J c d T V l N z Q i L A 0 K I C A g I C A g I C A g I C A g I C A g I C A g I C A i M T k 1 M 1 x 1 N W U 3 N C I s D Q o g I C A g I C A g I C A g I C A g I C A g I C A g I C I x O T U 0 X H U 1 Z T c 0 I i w N C i A g I C A g I C A g I C A g I C A g I C A g I C A g I j E 5 N T V c d T V l N z Q i L A 0 K I C A g I C A g I C A g I C A g I C A g I C A g I C A i M T k 1 N l x 1 N W U 3 N C I s D Q o g I C A g I C A g I C A g I C A g I C A g I C A g I C I x O T U 3 X H U 1 Z T c 0 I i w N C i A g I C A g I C A g I C A g I C A g I C A g I C A g I j E 5 N T h c d T V l N z Q i L A 0 K I C A g I C A g I C A g I C A g I C A g I C A g I C A i M T k 1 O V x 1 N W U 3 N C I s D Q o g I C A g I C A g I C A g I C A g I C A g I C A g I C I x O T Y w X H U 1 Z T c 0 I i w N C i A g I C A g I C A g I C A g I C A g I C A g I C A g I j E 5 N j F c d T V l N z Q i L A 0 K I C A g I C A g I C A g I C A g I C A g I C A g I C A i M T k 2 M l x 1 N W U 3 N C I s D Q o g I C A g I C A g I C A g I C A g I C A g I C A g I C I x O T Y z X H U 1 Z T c 0 I i w N C i A g I C A g I C A g I C A g I C A g I C A g I C A g I j E 5 N j R c d T V l N z Q i L A 0 K I C A g I C A g I C A g I C A g I C A g I C A g I C A i M T k 2 N V x 1 N W U 3 N C I s D Q o g I C A g I C A g I C A g I C A g I C A g I C A g I C I x O T Y 2 X H U 1 Z T c 0 I i w N C i A g I C A g I C A g I C A g I C A g I C A g I C A g I j E 5 N j d c d T V l N z Q i L A 0 K I C A g I C A g I C A g I C A g I C A g I C A g I C A i M T k 2 O F x 1 N W U 3 N C I s D Q o g I C A g I C A g I C A g I C A g I C A g I C A g I C I x O T Y 5 X H U 1 Z T c 0 I i w N C i A g I C A g I C A g I C A g I C A g I C A g I C A g I j E 5 N z B c d T V l N z Q i L A 0 K I C A g I C A g I C A g I C A g I C A g I C A g I C A i M T k 3 M V x 1 N W U 3 N C I s D Q o g I C A g I C A g I C A g I C A g I C A g I C A g I C I x O T c y X H U 1 Z T c 0 I i w N C i A g I C A g I C A g I C A g I C A g I C A g I C A g I j E 5 N z N c d T V l N z Q i L A 0 K I C A g I C A g I C A g I C A g I C A g I C A g I C A i M T k 3 N F x 1 N W U 3 N C I s D Q o g I C A g I C A g I C A g I C A g I C A g I C A g I C I x O T c 1 X H U 1 Z T c 0 I i w N C i A g I C A g I C A g I C A g I C A g I C A g I C A g I j E 5 N z Z c d T V l N z Q i L A 0 K I C A g I C A g I C A g I C A g I C A g I C A g I C A i M T k 3 N 1 x 1 N W U 3 N C I s D Q o g I C A g I C A g I C A g I C A g I C A g I C A g I C I x O T c 4 X H U 1 Z T c 0 I i w N C i A g I C A g I C A g I C A g I C A g I C A g I C A g I j E 5 N z l c d T V l N z Q i L A 0 K I C A g I C A g I C A g I C A g I C A g I C A g I C A i M T k 4 M F x 1 N W U 3 N C I s D Q o g I C A g I C A g I C A g I C A g I C A g I C A g I C I x O T g x X H U 1 Z T c 0 I i w N C i A g I C A g I C A g I C A g I C A g I C A g I C A g I j E 5 O D J c d T V l N z Q i L A 0 K I C A g I C A g I C A g I C A g I C A g I C A g I C A i M T k 4 M 1 x 1 N W U 3 N C I s D Q o g I C A g I C A g I C A g I C A g I C A g I C A g I C I x O T g 0 X H U 1 Z T c 0 I i w N C i A g I C A g I C A g I C A g I C A g I C A g I C A g I j E 5 O D V c d T V l N z Q i L A 0 K I C A g I C A g I C A g I C A g I C A g I C A g I C A i M T k 4 N l x 1 N W U 3 N C I s D Q o g I C A g I C A g I C A g I C A g I C A g I C A g I C I x O T g 3 X H U 1 Z T c 0 I i w N C i A g I C A g I C A g I C A g I C A g I C A g I C A g I j E 5 O D h c d T V l N z Q i L A 0 K I C A g I C A g I C A g I C A g I C A g I C A g I C A i M T k 4 O V x 1 N W U 3 N C I s D Q o g I C A g I C A g I C A g I C A g I C A g I C A g I C I x O T k w X H U 1 Z T c 0 I i w N C i A g I C A g I C A g I C A g I C A g I C A g I C A g I j E 5 O T F c d T V l N z Q i L A 0 K I C A g I C A g I C A g I C A g I C A g I C A g I C A i M T k 5 M l x 1 N W U 3 N C I s D Q o g I C A g I C A g I C A g I C A g I C A g I C A g I C I x O T k z X H U 1 Z T c 0 I i w N C i A g I C A g I C A g I C A g I C A g I C A g I C A g I j E 5 O T R c d T V l N z Q i L A 0 K I C A g I C A g I C A g I C A g I C A g I C A g I C A i M T k 5 N V x 1 N W U 3 N C I s D Q o g I C A g I C A g I C A g I C A g I C A g I C A g I C I x O T k 2 X H U 1 Z T c 0 I i w N C i A g I C A g I C A g I C A g I C A g I C A g I C A g I j E 5 O T d c d T V l N z Q i L A 0 K I C A g I C A g I C A g I C A g I C A g I C A g I C A i M T k 5 O F x 1 N W U 3 N C I s D Q o g I C A g I C A g I C A g I C A g I C A g I C A g I C I x O T k 5 X H U 1 Z T c 0 I i w N C i A g I C A g I C A g I C A g I C A g I C A g I C A g I j I w M D B c d T V l N z Q i L A 0 K I C A g I C A g I C A g I C A g I C A g I C A g I C A i M j A w M V x 1 N W U 3 N C I s D Q o g I C A g I C A g I C A g I C A g I C A g I C A g I C I y M D A y X H U 1 Z T c 0 I i w N C i A g I C A g I C A g I C A g I C A g I C A g I C A g I j I w M D N c d T V l N z Q i L A 0 K I C A g I C A g I C A g I C A g I C A g I C A g I C A i M j A w N F x 1 N W U 3 N C I s D Q o g I C A g I C A g I C A g I C A g I C A g I C A g I C I y M D A 1 X H U 1 Z T c 0 I i w N C i A g I C A g I C A g I C A g I C A g I C A g I C A g I j I w M D Z c d T V l N z Q i L A 0 K I C A g I C A g I C A g I C A g I C A g I C A g I C A i M j A w N 1 x 1 N W U 3 N C I s D Q o g I C A g I C A g I C A g I C A g I C A g I C A g I C I y M D A 4 X H U 1 Z T c 0 I i w N C i A g I C A g I C A g I C A g I C A g I C A g I C A g I j I w M D l c d T V l N z Q i L A 0 K I C A g I C A g I C A g I C A g I C A g I C A g I C A i M j A x M F x 1 N W U 3 N C I s D Q o g I C A g I C A g I C A g I C A g I C A g I C A g I C I y M D E x X H U 1 Z T c 0 I i w N C i A g I C A g I C A g I C A g I C A g I C A g I C A g I j I w M T J c d T V l N z Q i L A 0 K I C A g I C A g I C A g I C A g I C A g I C A g I C A i M j A x M 1 x 1 N W U 3 N C I s D Q o g I C A g I C A g I C A g I C A g I C A g I C A g I C I y M D E 0 X H U 1 Z T c 0 I i w N C i A g I C A g I C A g I C A g I C A g I C A g I C A g I j I w M T V c d T V l N z Q i L A 0 K I C A g I C A g I C A g I C A g I C A g I C A g I C A i M j A x N l x 1 N W U 3 N C I s D Q o g I C A g I C A g I C A g I C A g I C A g I C A g I C I y M D E 3 X H U 1 Z T c 0 I i w N C i A g I C A g I C A g I C A g I C A g I C A g I C A g I j I w M T h c d T V l N z Q i L A 0 K I C A g I C A g I C A g I C A g I C A g I C A g I C A i M j A x O V x 1 N W U 3 N C I s D Q o g I C A g I C A g I C A g I C A g I C A g I C A g I C I y M D I w X H U 1 Z T c 0 I g 0 K I C A g I C A g I C A g I C A g I C A g I F 0 N C i A g I C A g I C A g I C A g I H 0 N C i A g I C A g I C A g X S w N C i A g I C A g I C A g I n l B e G l z I j o g W w 0 K I C A g I C A g I C A g I C A g e w 0 K I C A g I C A g I C A g I C A g I C A g I C J z a G 9 3 I j o g d H J 1 Z S w N C i A g I C A g I C A g I C A g I C A g I C A i c 2 N h b G U i O i B m Y W x z Z S w N C i A g I C A g I C A g I C A g I C A g I C A i b m F t Z U x v Y 2 F 0 a W 9 u I j o g I m V u Z C I s D Q o g I C A g I C A g I C A g I C A g I C A g I m 5 h b W V H Y X A i O i A x N S w N C i A g I C A g I C A g I C A g I C A g I C A i Z 3 J p Z E l u Z G V 4 I j o g M C w N C i A g I C A g I C A g I C A g I C A g I C A i Y X h p c 0 x h Y m V s I j o g e w 0 K I C A g I C A g I C A g I C A g I C A g I C A g I C A i c 2 h v d y I 6 I G Z h b H N l L A 0 K I C A g I C A g I C A g I C A g I C A g I C A g I C A i b W F y Z 2 l u I j o g O A 0 K I C A g I C A g I C A g I C A g I C A g I H 0 s D Q o g I C A g I C A g I C A g I C A g I C A g I m l u d m V y c 2 U i O i B m Y W x z Z S w N C i A g I C A g I C A g I C A g I C A g I C A i b 2 Z m c 2 V 0 I j o g M C w N C i A g I C A g I C A g I C A g I C A g I C A i c 3 B s a X R O d W 1 i Z X I i O i A 1 L A 0 K I C A g I C A g I C A g I C A g I C A g I C J t a W 5 J b n R l c n Z h b C I 6 I D A s D Q o g I C A g I C A g I C A g I C A g I C A g I n N w b G l 0 T G l u Z S I 6 I H s N C i A g I C A g I C A g I C A g I C A g I C A g I C A g I n N o b 3 c i O i B 0 c n V l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N C i A g I C A g I C A g I C A g I C A g I C B 9 L A 0 K I C A g I C A g I C A g I C A g I C A g I C J k Y X R h I j o g W w 0 K I C A g I C A g I C A g I C A g I C A g I C A g I C A i X H U 2 Y 2 I z X H U 1 M z U 3 X H U 3 N z A x I i w N C i A g I C A g I C A g I C A g I C A g I C A g I C A g I l x 1 N W M 3 M V x 1 N G U x Y 1 x 1 N z c w M S I s D Q o g I C A g I C A g I C A g I C A g I C A g I C A g I C J c d T V i O D l c d T V m Y m R c d T c 3 M D E i L A 0 K I C A g I C A g I C A g I C A g I C A g I C A g I C A i X H U 2 Y 2 I z X H U 1 M z E 3 X H U 3 N z A x I i w N C i A g I C A g I C A g I C A g I C A g I C A g I C A g I l x 1 N m M 1 Z l x 1 O D J j Z l x 1 N z c w M S I s D Q o g I C A g I C A g I C A g I C A g I C A g I C A g I C J c d T Y 1 Y j B c d T c 1 O D Z c d T d l Z j R c d T U 0 M 2 V c d T V j M T R c d T g x Z W F c d T Z j Y m J c d T U z M 2 E i L A 0 K I C A g I C A g I C A g I C A g I C A g I C A g I C A i X H U 5 N j U 1 X H U 4 O T d m X H U 3 N z A x I i w N C i A g I C A g I C A g I C A g I C A g I C A g I C A g I l x 1 N m U 1 N l x 1 N T M x N 1 x 1 N z c w M S I s D Q o g I C A g I C A g I C A g I C A g I C A g I C A g I C J c d T c 1 M T h c d T g w O D N c d T c 3 M D E i L A 0 K I C A g I C A g I C A g I C A g I C A g I C A g I C A i X H U 1 N m R i X H U 1 Z G R k X H U 3 N z A x I i w N C i A g I C A g I C A g I C A g I C A g I C A g I C A g I l x 1 N W M 3 M V x 1 O D k 3 Z l x 1 N z c w M S I s D Q o g I C A g I C A g I C A g I C A g I C A g I C A g I C J c d T U x O D V c d T g 0 O T l c d T U z Z T R c d T g x Z W F c d T Z j Y m J c d T U z M 2 E i L A 0 K I C A g I C A g I C A g I C A g I C A g I C A g I C A i X H U 0 Z T k x X H U 1 M z U 3 X H U 3 N z A x I i w N C i A g I C A g I C A g I C A g I C A g I C A g I C A g I l x 1 N T k y O V x 1 N m Q y N V x 1 N W U w M i I s D Q o g I C A g I C A g I C A g I C A g I C A g I C A g I C J c d T Z k N T l c d T Z j N W Z c d T c 3 M D E i L A 0 K I C A g I C A g I C A g I C A g I C A g I C A g I C A i X H U 5 N z U y X H U 2 Z D c 3 X H U 3 N z A x I i w N C i A g I C A g I C A g I C A g I C A g I C A g I C A g I l x 1 O G Q z N V x 1 N W R k Z V x 1 N z c w M S I s D Q o g I C A g I C A g I C A g I C A g I C A g I C A g I C J c d T V i O D F c d T U 5 M G Z c d T U 2 Z G V c d T Y 1 Y 2 Z c d T g x Z W F c d T Z j Y m J c d T U z M 2 E i L A 0 K I C A g I C A g I C A g I C A g I C A g I C A g I C A i X H U 5 Z W Q x X H U 5 Z j k 5 X H U 2 Y z V m X H U 3 N z A x I i w N C i A g I C A g I C A g I C A g I C A g I C A g I C A g I l x 1 O D k 3 Z l x 1 O D V j Z l x 1 O D F l Y V x 1 N m N i Y l x 1 N T M z Y S I s D Q o g I C A g I C A g I C A g I C A g I C A g I C A g I C J c d T Z l N T Z c d T U z N T d c d T c 3 M D E i L A 0 K I C A g I C A g I C A g I C A g I C A g I C A g I C A i X H U 5 M W N k X H U 1 Z T g 2 X H U 1 Z T A y I i w N C i A g I C A g I C A g I C A g I C A g I C A g I C A g I l x 1 N G U w Y V x 1 N m Q 3 N 1 x 1 N W U w M i I s D Q o g I C A g I C A g I C A g I C A g I C A g I C A g I C J c d T U z M T d c d T R l Y W N c d T V l M D I i L A 0 K I C A g I C A g I C A g I C A g I C A g I C A g I C A i X H U 2 Y z V m X H U 4 O T d m X H U 3 N z A x I i w N C i A g I C A g I C A g I C A g I C A g I C A g I C A g I l x 1 O G Z i Z F x 1 N W I 4 M V x 1 N z c w M S I s D Q o g I C A g I C A g I C A g I C A g I C A g I C A g I C J c d T U 0 M D l c d T Y 3 O T d c d T c 3 M D E i L A 0 K I C A g I C A g I C A g I C A g I C A g I C A g I C A i X H U 1 Z T d m X H U 4 O T d m X H U 1 O G V l X H U 2 N W N m X H U 4 M W V h X H U 2 Y 2 J i X H U 1 M z N h I i w N C i A g I C A g I C A g I C A g I C A g I C A g I C A g I l x 1 N W U 3 Z l x 1 N G U x Y 1 x 1 N z c w M S I s D Q o g I C A g I C A g I C A g I C A g I C A g I C A g I C J c d T c 5 O G Z c d T V l Z m F c d T c 3 M D E i D Q o g I C A g I C A g I C A g I C A g I C A g X Q 0 K I C A g I C A g I C A g I C A g f S w N C i A g I C A g I C A g I C A g I H s N C i A g I C A g I C A g I C A g I C A g I C A i c 2 h v d y I 6 I H R y d W U s D Q o g I C A g I C A g I C A g I C A g I C A g I n N j Y W x l I j o g Z m F s c 2 U s D Q o g I C A g I C A g I C A g I C A g I C A g I m 5 h b W V M b 2 N h d G l v b i I 6 I C J l b m Q i L A 0 K I C A g I C A g I C A g I C A g I C A g I C J u Y W 1 l R 2 F w I j o g M T U s D Q o g I C A g I C A g I C A g I C A g I C A g I m d y a W R J b m R l e C I 6 I D E s D Q o g I C A g I C A g I C A g I C A g I C A g I m l u d m V y c 2 U i O i B m Y W x z Z S w N C i A g I C A g I C A g I C A g I C A g I C A i b 2 Z m c 2 V 0 I j o g M C w N C i A g I C A g I C A g I C A g I C A g I C A i c 3 B s a X R O d W 1 i Z X I i O i A 1 L A 0 K I C A g I C A g I C A g I C A g I C A g I C J t a W 5 J b n R l c n Z h b C I 6 I D A s D Q o g I C A g I C A g I C A g I C A g I C A g I n N w b G l 0 T G l u Z S I 6 I H s N C i A g I C A g I C A g I C A g I C A g I C A g I C A g I n N o b 3 c i O i B 0 c n V l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N C i A g I C A g I C A g I C A g I C A g I C B 9 D Q o g I C A g I C A g I C A g I C B 9 D Q o g I C A g I C A g I F 0 s D Q o g I C A g I C A g I C J 2 a X N 1 Y W x N Y X A i O i B b D Q o g I C A g I C A g I C A g I C B 7 D Q o g I C A g I C A g I C A g I C A g I C A g I n N o b 3 c i O i B 0 c n V l L A 0 K I C A g I C A g I C A g I C A g I C A g I C J 0 e X B l I j o g I m N v b n R p b n V v d X M i L A 0 K I C A g I C A g I C A g I C A g I C A g I C J t a W 4 i O i A w L A 0 K I C A g I C A g I C A g I C A g I C A g I C J t Y X g i O i A z O D A w L A 0 K I C A g I C A g I C A g I C A g I C A g I C J 0 Z X h 0 I j o g W w 0 K I C A g I C A g I C A g I C A g I C A g I C A g I C A i S G l n a C I s D Q o g I C A g I C A g I C A g I C A g I C A g I C A g I C J M b 3 c i D Q o g I C A g I C A g I C A g I C A g I C A g X S w N C i A g I C A g I C A g I C A g I C A g I C A i d G V 4 d F N 0 e W x l I j o g e w 0 K I C A g I C A g I C A g I C A g I C A g I C A g I C A i Y 2 9 s b 3 I i O i A i I 2 R k Z C I N C i A g I C A g I C A g I C A g I C A g I C B 9 L A 0 K I C A g I C A g I C A g I C A g I C A g I C J p b l J h b m d l I j o g e w 0 K I C A g I C A g I C A g I C A g I C A g I C A g I C A i Y 2 9 s b 3 I i O i B b D Q o g I C A g I C A g I C A g I C A g I C A g I C A g I C A g I C A i b G l n a H R z a 3 l i b H V l I i w N C i A g I C A g I C A g I C A g I C A g I C A g I C A g I C A g I C J 5 Z W x s b 3 c i L A 0 K I C A g I C A g I C A g I C A g I C A g I C A g I C A g I C A g I m 9 y Y W 5 n Z X J l Z C I N C i A g I C A g I C A g I C A g I C A g I C A g I C A g X Q 0 K I C A g I C A g I C A g I C A g I C A g I H 0 s D Q o g I C A g I C A g I C A g I C A g I C A g I m N h b G N 1 b G F i b G U i O i B 0 c n V l L A 0 K I C A g I C A g I C A g I C A g I C A g I C J p b n Z l c n N l I j o g Z m F s c 2 U s D Q o g I C A g I C A g I C A g I C A g I C A g I n N w b G l 0 T n V t Y m V y I j o g N S w N C i A g I C A g I C A g I C A g I C A g I C A i Z G l t Z W 5 z a W 9 u I j o g M C w N C i A g I C A g I C A g I C A g I C A g I C A i a G 9 2 Z X J M a W 5 r I j o g d H J 1 Z S w N C i A g I C A g I C A g I C A g I C A g I C A i b 3 J p Z W 5 0 I j o g I n Z l c n R p Y 2 F s I i w N C i A g I C A g I C A g I C A g I C A g I C A i b G V m d C I 6 I C I x M C I s D Q o g I C A g I C A g I C A g I C A g I C A g I n R v c C I 6 I C J 0 b 3 A i L A 0 K I C A g I C A g I C A g I C A g I C A g I C J w Y W R k a W 5 n I j o g N S w N C i A g I C A g I C A g I C A g I C A g I C A i c 2 h v d 0 x h Y m V s I j o g d H J 1 Z S w N C i A g I C A g I C A g I C A g I C A g I C A i a X R l b V d p Z H R o I j o g M j A s D Q o g I C A g I C A g I C A g I C A g I C A g I m l 0 Z W 1 I Z W l n a H Q i O i A x N D A s D Q o g I C A g I C A g I C A g I C A g I C A g I m J v c m R l c l d p Z H R o I j o g M A 0 K I C A g I C A g I C A g I C A g f S w N C i A g I C A g I C A g I C A g I H s N C i A g I C A g I C A g I C A g I C A g I C A i c 2 h v d y I 6 I H R y d W U s D Q o g I C A g I C A g I C A g I C A g I C A g I n R 5 c G U i O i A i Y 2 9 u d G l u d W 9 1 c y I s D Q o g I C A g I C A g I C A g I C A g I C A g I m 1 p b i I 6 I D A s D Q o g I C A g I C A g I C A g I C A g I C A g I m 1 h e C I 6 I D M 4 M D A s D Q o g I C A g I C A g I C A g I C A g I C A g I n R l e H Q i O i B b D Q o g I C A g I C A g I C A g I C A g I C A g I C A g I C J I a W d o I i w N C i A g I C A g I C A g I C A g I C A g I C A g I C A g I k x v d y I N C i A g I C A g I C A g I C A g I C A g I C B d L A 0 K I C A g I C A g I C A g I C A g I C A g I C J 0 Z X h 0 U 3 R 5 b G U i O i B 7 D Q o g I C A g I C A g I C A g I C A g I C A g I C A g I C J j b 2 x v c i I 6 I C I j Z G R k I g 0 K I C A g I C A g I C A g I C A g I C A g I H 0 s D Q o g I C A g I C A g I C A g I C A g I C A g I m l u U m F u Z 2 U i O i B 7 D Q o g I C A g I C A g I C A g I C A g I C A g I C A g I C J j b 2 x v c i I 6 I F s N C i A g I C A g I C A g I C A g I C A g I C A g I C A g I C A g I C J s a W d o d H N r e W J s d W U i L A 0 K I C A g I C A g I C A g I C A g I C A g I C A g I C A g I C A g I n l l b G x v d y I s D Q o g I C A g I C A g I C A g I C A g I C A g I C A g I C A g I C A i b 3 J h b m d l c m V k I g 0 K I C A g I C A g I C A g I C A g I C A g I C A g I C B d D Q o g I C A g I C A g I C A g I C A g I C A g f S w N C i A g I C A g I C A g I C A g I C A g I C A i Y 2 F s Y 3 V s Y W J s Z S I 6 I H R y d W U s D Q o g I C A g I C A g I C A g I C A g I C A g I m l u d m V y c 2 U i O i B m Y W x z Z S w N C i A g I C A g I C A g I C A g I C A g I C A i c 3 B s a X R O d W 1 i Z X I i O i A 1 L A 0 K I C A g I C A g I C A g I C A g I C A g I C J k a W 1 l b n N p b 2 4 i O i A w L A 0 K I C A g I C A g I C A g I C A g I C A g I C J o b 3 Z l c k x p b m s i O i B 0 c n V l L A 0 K I C A g I C A g I C A g I C A g I C A g I C J v c m l l b n Q i O i A i d m V y d G l j Y W w i L A 0 K I C A g I C A g I C A g I C A g I C A g I C J s Z W Z 0 I j o g I j M w I i w N C i A g I C A g I C A g I C A g I C A g I C A i d G 9 w I j o g I m N l b n R l c i I s D Q o g I C A g I C A g I C A g I C A g I C A g I n B h Z G R p b m c i O i A 1 L A 0 K I C A g I C A g I C A g I C A g I C A g I C J z a G 9 3 T G F i Z W w i O i B 0 c n V l L A 0 K I C A g I C A g I C A g I C A g I C A g I C J p d G V t V 2 l k d G g i O i A y M C w N C i A g I C A g I C A g I C A g I C A g I C A i a X R l b U h l a W d o d C I 6 I D E 0 M C w N C i A g I C A g I C A g I C A g I C A g I C A i Y m 9 y Z G V y V 2 l k d G g i O i A w D Q o g I C A g I C A g I C A g I C B 9 D Q o g I C A g I C A g I F 0 s D Q o g I C A g I C A g I C J s Z W d l b m Q i O i B b D Q o g I C A g I C A g I C A g I C B 7 D Q o g I C A g I C A g I C A g I C A g I C A g I m R h d G E i O i B b D Q o g I C A g I C A g I C A g I C A g I C A g I C A g I C I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S w N C i A g I C A g I C A g I C A g I H s N C i A g I C A g I C A g I C A g I C A g I C A i Z G F 0 Y S I 6 I F s N C i A g I C A g I C A g I C A g I C A g I C A g I C A g I i I s D Q o g I C A g I C A g I C A g I C A g I C A g I C A g I C I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S w N C i A g I C A g I C A g I C A g I H s N C i A g I C A g I C A g I C A g I C A g I C A i Z G F 0 Y S I 6 I F s N C i A g I C A g I C A g I C A g I C A g I C A g I C A g I l x 1 N m N i M 1 x 1 N T M 1 N 1 x 1 N z c w M S I s D Q o g I C A g I C A g I C A g I C A g I C A g I C A g I C J c d T V j N z F c d T R l M W N c d T c 3 M D E i L A 0 K I C A g I C A g I C A g I C A g I C A g I C A g I C A i X H U 1 Y j g 5 X H U 1 Z m J k X H U 3 N z A x I i w N C i A g I C A g I C A g I C A g I C A g I C A g I C A g I l x 1 N m N i M 1 x 1 N T M x N 1 x 1 N z c w M S I s D Q o g I C A g I C A g I C A g I C A g I C A g I C A g I C J c d T Z j N W Z c d T g y Y 2 Z c d T c 3 M D E i L A 0 K I C A g I C A g I C A g I C A g I C A g I C A g I C A i X H U 2 N W I w X H U 3 N T g 2 X H U 3 Z W Y 0 X H U 1 N D N l X H U 1 Y z E 0 X H U 4 M W V h X H U 2 Y 2 J i X H U 1 M z N h I i w N C i A g I C A g I C A g I C A g I C A g I C A g I C A g I l x 1 O T Y 1 N V x 1 O D k 3 Z l x 1 N z c w M S I s D Q o g I C A g I C A g I C A g I C A g I C A g I C A g I C J c d T Z l N T Z c d T U z M T d c d T c 3 M D E i L A 0 K I C A g I C A g I C A g I C A g I C A g I C A g I C A i X H U 3 N T E 4 X H U 4 M D g z X H U 3 N z A x I i w N C i A g I C A g I C A g I C A g I C A g I C A g I C A g I l x 1 N T Z k Y l x 1 N W R k Z F x 1 N z c w M S I s D Q o g I C A g I C A g I C A g I C A g I C A g I C A g I C J c d T V j N z F c d T g 5 N 2 Z c d T c 3 M D E i L A 0 K I C A g I C A g I C A g I C A g I C A g I C A g I C A i X H U 1 M T g 1 X H U 4 N D k 5 X H U 1 M 2 U 0 X H U 4 M W V h X H U 2 Y 2 J i X H U 1 M z N h I i w N C i A g I C A g I C A g I C A g I C A g I C A g I C A g I l x 1 N G U 5 M V x 1 N T M 1 N 1 x 1 N z c w M S I s D Q o g I C A g I C A g I C A g I C A g I C A g I C A g I C J c d T U 5 M j l c d T Z k M j V c d T V l M D I i L A 0 K I C A g I C A g I C A g I C A g I C A g I C A g I C A i X H U 2 Z D U 5 X H U 2 Y z V m X H U 3 N z A x I i w N C i A g I C A g I C A g I C A g I C A g I C A g I C A g I l x 1 O T c 1 M l x 1 N m Q 3 N 1 x 1 N z c w M S I s D Q o g I C A g I C A g I C A g I C A g I C A g I C A g I C J c d T h k M z V c d T V k Z G V c d T c 3 M D E i L A 0 K I C A g I C A g I C A g I C A g I C A g I C A g I C A i X H U 1 Y j g x X H U 1 O T B m X H U 1 N m R l X H U 2 N W N m X H U 4 M W V h X H U 2 Y 2 J i X H U 1 M z N h I i w N C i A g I C A g I C A g I C A g I C A g I C A g I C A g I l x 1 O W V k M V x 1 O W Y 5 O V x 1 N m M 1 Z l x 1 N z c w M S I s D Q o g I C A g I C A g I C A g I C A g I C A g I C A g I C J c d T g 5 N 2 Z c d T g 1 Y 2 Z c d T g x Z W F c d T Z j Y m J c d T U z M 2 E i L A 0 K I C A g I C A g I C A g I C A g I C A g I C A g I C A i X H U 2 Z T U 2 X H U 1 M z U 3 X H U 3 N z A x I i w N C i A g I C A g I C A g I C A g I C A g I C A g I C A g I l x 1 O T F j Z F x 1 N W U 4 N l x 1 N W U w M i I s D Q o g I C A g I C A g I C A g I C A g I C A g I C A g I C J c d T R l M G F c d T Z k N z d c d T V l M D I i L A 0 K I C A g I C A g I C A g I C A g I C A g I C A g I C A i X H U 1 M z E 3 X H U 0 Z W F j X H U 1 Z T A y I i w N C i A g I C A g I C A g I C A g I C A g I C A g I C A g I l x 1 N m M 1 Z l x 1 O D k 3 Z l x 1 N z c w M S I s D Q o g I C A g I C A g I C A g I C A g I C A g I C A g I C J c d T h m Y m R c d T V i O D F c d T c 3 M D E i L A 0 K I C A g I C A g I C A g I C A g I C A g I C A g I C A i X H U 1 N D A 5 X H U 2 N z k 3 X H U 3 N z A x I i w N C i A g I C A g I C A g I C A g I C A g I C A g I C A g I l x 1 N W U 3 Z l x 1 O D k 3 Z l x 1 N T h l Z V x 1 N j V j Z l x 1 O D F l Y V x 1 N m N i Y l x 1 N T M z Y S I s D Q o g I C A g I C A g I C A g I C A g I C A g I C A g I C J c d T V l N 2 Z c d T R l M W N c d T c 3 M D E i L A 0 K I C A g I C A g I C A g I C A g I C A g I C A g I C A i X H U 3 O T h m X H U 1 Z W Z h X H U 3 N z A x I g 0 K I C A g I C A g I C A g I C A g I C A g I F 0 s D Q o g I C A g I C A g I C A g I C A g I C A g I n N l b G V j d G V k I j o g e 3 0 s D Q o g I C A g I C A g I C A g I C A g I C A g I n N o b 3 c i O i B m Y W x z Z S w N C i A g I C A g I C A g I C A g I C A g I C A i c G F k Z G l u Z y I 6 I D U s D Q o g I C A g I C A g I C A g I C A g I C A g I m l 0 Z W 1 H Y X A i O i A x M C w N C i A g I C A g I C A g I C A g I C A g I C A i a X R l b V d p Z H R o I j o g M j U s D Q o g I C A g I C A g I C A g I C A g I C A g I m l 0 Z W 1 I Z W l n a H Q i O i A x N C w N C i A g I C A g I C A g I C A g I C A g I C A i Y m F j a 2 d y b 3 V u Z E N v b G 9 y I j o g I n R y Y W 5 z c G F y Z W 5 0 I i w N C i A g I C A g I C A g I C A g I C A g I C A i Y m 9 y Z G V y Q 2 9 s b 3 I i O i A i I 2 N j Y y I s D Q o g I C A g I C A g I C A g I C A g I C A g I m J v c m R l c l d p Z H R o I j o g M S w N C i A g I C A g I C A g I C A g I C A g I C A i Y m 9 y Z G V y U m F k a X V z I j o g M C w N C i A g I C A g I C A g I C A g I C A g I C A i c G F n Z U J 1 d H R v b k l 0 Z W 1 H Y X A i O i A 1 L A 0 K I C A g I C A g I C A g I C A g I C A g I C J w Y W d l Q n V 0 d G 9 u U G 9 z a X R p b 2 4 i O i A i Z W 5 k I i w N C i A g I C A g I C A g I C A g I C A g I C A i c G F n Z U Z v c m 1 h d H R l c i I 6 I C J 7 Y 3 V y c m V u d H 0 v e 3 R v d G F s f S I s D Q o g I C A g I C A g I C A g I C A g I C A g I n B h Z 2 V J Y 2 9 u Q 2 9 s b 3 I i O i A i I z J m N D U 1 N C I s D Q o g I C A g I C A g I C A g I C A g I C A g I n B h Z 2 V J Y 2 9 u S W 5 h Y 3 R p d m V D b 2 x v c i I 6 I C I j Y W F h I i w N C i A g I C A g I C A g I C A g I C A g I C A i c G F n Z U l j b 2 5 T a X p l I j o g M T U s D Q o g I C A g I C A g I C A g I C A g I C A g I m F u a W 1 h d G l v b k R 1 c m F 0 a W 9 u V X B k Y X R l I j o g O D A w L A 0 K I C A g I C A g I C A g I C A g I C A g I C J z Z W x l Y 3 R v c i I 6 I G Z h b H N l L A 0 K I C A g I C A g I C A g I C A g I C A g I C J z Z W x l Y 3 R v c l B v c 2 l 0 a W 9 u I j o g I m F 1 d G 8 i L A 0 K I C A g I C A g I C A g I C A g I C A g I C J z Z W x l Y 3 R v c k l 0 Z W 1 H Y X A i O i A 3 L A 0 K I C A g I C A g I C A g I C A g I C A g I C J z Z W x l Y 3 R v c k J 1 d H R v b k d h c C I 6 I D E w D Q o g I C A g I C A g I C A g I C B 9 L A 0 K I C A g I C A g I C A g I C A g e w 0 K I C A g I C A g I C A g I C A g I C A g I C J k Y X R h I j o g W w 0 K I C A g I C A g I C A g I C A g I C A g I C A g I C A i I g 0 K I C A g I C A g I C A g I C A g I C A g I F 0 s D Q o g I C A g I C A g I C A g I C A g I C A g I n N l b G V j d G V k I j o g e 3 0 s D Q o g I C A g I C A g I C A g I C A g I C A g I n N o b 3 c i O i B 0 c n V l L A 0 K I C A g I C A g I C A g I C A g I C A g I C J w Y W R k a W 5 n I j o g N S w N C i A g I C A g I C A g I C A g I C A g I C A i a X R l b U d h c C I 6 I D E w L A 0 K I C A g I C A g I C A g I C A g I C A g I C J p d G V t V 2 l k d G g i O i A y N S w N C i A g I C A g I C A g I C A g I C A g I C A i a X R l b U h l a W d o d C I 6 I D E 0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i b 3 J k Z X J S Y W R p d X M i O i A w L A 0 K I C A g I C A g I C A g I C A g I C A g I C J w Y W d l Q n V 0 d G 9 u S X R l b U d h c C I 6 I D U s D Q o g I C A g I C A g I C A g I C A g I C A g I n B h Z 2 V C d X R 0 b 2 5 Q b 3 N p d G l v b i I 6 I C J l b m Q i L A 0 K I C A g I C A g I C A g I C A g I C A g I C J w Y W d l R m 9 y b W F 0 d G V y I j o g I n t j d X J y Z W 5 0 f S 9 7 d G 9 0 Y W x 9 I i w N C i A g I C A g I C A g I C A g I C A g I C A i c G F n Z U l j b 2 5 D b 2 x v c i I 6 I C I j M m Y 0 N T U 0 I i w N C i A g I C A g I C A g I C A g I C A g I C A i c G F n Z U l j b 2 5 J b m F j d G l 2 Z U N v b G 9 y I j o g I i N h Y W E i L A 0 K I C A g I C A g I C A g I C A g I C A g I C J w Y W d l S W N v b l N p e m U i O i A x N S w N C i A g I C A g I C A g I C A g I C A g I C A i Y W 5 p b W F 0 a W 9 u R H V y Y X R p b 2 5 V c G R h d G U i O i A 4 M D A s D Q o g I C A g I C A g I C A g I C A g I C A g I n N l b G V j d G 9 y I j o g Z m F s c 2 U s D Q o g I C A g I C A g I C A g I C A g I C A g I n N l b G V j d G 9 y U G 9 z a X R p b 2 4 i O i A i Y X V 0 b y I s D Q o g I C A g I C A g I C A g I C A g I C A g I n N l b G V j d G 9 y S X R l b U d h c C I 6 I D c s D Q o g I C A g I C A g I C A g I C A g I C A g I n N l b G V j d G 9 y Q n V 0 d G 9 u R 2 F w I j o g M T A N C i A g I C A g I C A g I C A g I H 0 N C i A g I C A g I C A g X Q 0 K I C A g I H 0 s D Q o g I C A g I m 9 w d G l v b n M i O i B b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z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g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y O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E y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M u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4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Y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z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U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1 L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i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1 M y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4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j k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M i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k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z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2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M y 4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1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S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Y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C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i 4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S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z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g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y O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E y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M u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4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Y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z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U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1 L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i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Z j Y j N c d T U z M T d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D U 5 X H U 2 Y z V m X H U 3 N z A x I i w N C i A g I C A g I C A g I C A g I C A g I C A g I C A g I C A g I C J c d T l l Z D F c d T l m O T l c d T Z j N W Z c d T c 3 M D E i L A 0 K I C A g I C A g I C A g I C A g I C A g I C A g I C A g I C A g I l x 1 N m U 1 N l x 1 N T M 1 N 1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O G Z i Z F x 1 N W I 4 M V x 1 N z c w M S I s D Q o g I C A g I C A g I C A g I C A g I C A g I C A g I C A g I C A i X H U 0 Z T B h X H U 2 Z D c 3 X H U 1 Z T A y I i w N C i A g I C A g I C A g I C A g I C A g I C A g I C A g I C A g I C J c d T h k M z V c d T V k Z G V c d T c 3 M D E i L A 0 K I C A g I C A g I C A g I C A g I C A g I C A g I C A g I C A g I l x 1 N m M 1 Z l x 1 O D k 3 Z l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T Q w O V x 1 N j c 5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0 O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z L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z Q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O C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1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k y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z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M i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g u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g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2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4 L j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N T M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4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U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0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y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O C 4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C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Y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g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N T M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4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U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0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y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O C 4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C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Y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g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k 2 N T V c d T g 5 N 2 Z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Z l N T Z c d T U z N T d c d T c 3 M D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h m Y m R c d T V i O D F c d T c 3 M D E i L A 0 K I C A g I C A g I C A g I C A g I C A g I C A g I C A g I C A g I l x 1 N z k 4 Z l x 1 N W V m Y V x 1 N z c w M S I s D Q o g I C A g I C A g I C A g I C A g I C A g I C A g I C A g I C A i X H U 1 M z E 3 X H U 0 Z W F j X H U 1 Z T A y I i w N C i A g I C A g I C A g I C A g I C A g I C A g I C A g I C A g I C J c d T U 0 M D l c d T Y 3 O T d c d T c 3 M D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G Q z N V x 1 N W R k Z V x 1 N z c w M S I s D Q o g I C A g I C A g I C A g I C A g I C A g I C A g I C A g I C A i X H U 1 Z T d m X H U 0 Z T F j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M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Q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U 4 L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c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N y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Q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A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O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Q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U 4 L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c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N y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Q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A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O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0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0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O C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3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c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k 0 L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M S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c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0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4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w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E u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k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m N i M 1 x 1 N T M x N 1 x 1 N z c w M S I s D Q o g I C A g I C A g I C A g I C A g I C A g I C A g I C A g I C A i X H U 3 N T E 4 X H U 4 M D g z X H U 3 N z A x I i w N C i A g I C A g I C A g I C A g I C A g I C A g I C A g I C A g I C J c d T Z l N T Z c d T U z M T d c d T c 3 M D E i L A 0 K I C A g I C A g I C A g I C A g I C A g I C A g I C A g I C A g I l x 1 O W V k M V x 1 O W Y 5 O V x 1 N m M 1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Z l N T Z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O G Z i Z F x 1 N W I 4 M V x 1 N z c w M S I s D Q o g I C A g I C A g I C A g I C A g I C A g I C A g I C A g I C A i X H U 0 Z T B h X H U 2 Z D c 3 X H U 1 Z T A y I i w N C i A g I C A g I C A g I C A g I C A g I C A g I C A g I C A g I C J c d T Z j N W Z c d T g 5 N 2 Z c d T c 3 M D E i L A 0 K I C A g I C A g I C A g I C A g I C A g I C A g I C A g I C A g I l x 1 O G Q z N V x 1 N W R k Z V x 1 N z c w M S I s D Q o g I C A g I C A g I C A g I C A g I C A g I C A g I C A g I C A i X H U 1 N D A 5 X H U 2 N z k 3 X H U 3 N z A x I i w N C i A g I C A g I C A g I C A g I C A g I C A g I C A g I C A g I C J c d T U z M T d c d T R l Y W N c d T V l M D I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M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2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D A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1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y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g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x L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4 O S 4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g w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N S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E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0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0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w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j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M C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U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T E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5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N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D A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1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x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j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M C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U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T E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5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N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D A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1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x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k 2 N T V c d T g 5 N 2 Z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c 1 M T h c d T g w O D N c d T c 3 M D E i L A 0 K I C A g I C A g I C A g I C A g I C A g I C A g I C A g I C A g I l x 1 N T Z k Y l x 1 N W R k Z F x 1 N z c w M S I s D Q o g I C A g I C A g I C A g I C A g I C A g I C A g I C A g I C A i X H U 5 Z W Q x X H U 5 Z j k 5 X H U 2 Y z V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O T c 1 M l x 1 N m Q 3 N 1 x 1 N z c w M S I s D Q o g I C A g I C A g I C A g I C A g I C A g I C A g I C A g I C A i X H U 4 Z m J k X H U 1 Y j g x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Q w O V x 1 N j c 5 N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h k M z V c d T V k Z G V c d T c 3 M D E i L A 0 K I C A g I C A g I C A g I C A g I C A g I C A g I C A g I C A g I l x 1 N T M x N 1 x 1 N G V h Y 1 x 1 N W U w M i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M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k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c y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z c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N S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M x L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C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k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k 1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M S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z U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x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i 4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x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C 4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y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z I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N y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1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E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x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4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S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U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x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S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E u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y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w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z I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N y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1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E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x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4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S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U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x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S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E u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y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w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Z j Y j N c d T U z M T d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k 3 N T J c d T Z k N z d c d T c 3 M D E i L A 0 K I C A g I C A g I C A g I C A g I C A g I C A g I C A g I C A g I l x 1 N z k 4 Z l x 1 N W V m Y V x 1 N z c w M S I s D Q o g I C A g I C A g I C A g I C A g I C A g I C A g I C A g I C A i X H U 4 Z m J k X H U 1 Y j g x X H U 3 N z A x I i w N C i A g I C A g I C A g I C A g I C A g I C A g I C A g I C A g I C J c d T V l N 2 Z c d T R l M W N c d T c 3 M D E i L A 0 K I C A g I C A g I C A g I C A g I C A g I C A g I C A g I C A g I l x 1 N m M 1 Z l x 1 O D k 3 Z l x 1 N z c w M S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T Q w O V x 1 N j c 5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M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E 5 L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T c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M i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z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Y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3 N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E z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T E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M C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y 4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g u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y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3 L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T k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1 N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y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M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N i 4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c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M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M S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w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5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3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C 4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I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c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T k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1 N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y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M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N i 4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c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M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M S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w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5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3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C 4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I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c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2 Z T U 2 X H U 1 M z U 3 X H U 3 N z A x I i w N C i A g I C A g I C A g I C A g I C A g I C A g I C A g I C A g I C J c d T h m Y m R c d T V i O D F c d T c 3 M D E i L A 0 K I C A g I C A g I C A g I C A g I C A g I C A g I C A g I C A g I l x 1 N T Q w O V x 1 N j c 5 N 1 x 1 N z c w M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T M x N 1 x 1 N G V h Y 1 x 1 N W U w M i I s D Q o g I C A g I C A g I C A g I C A g I C A g I C A g I C A g I C A i X H U 4 Z D M 1 X H U 1 Z G R l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I 3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T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D g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4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x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z A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z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3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y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A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y L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C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c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z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y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5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3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y N y 4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E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A 4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D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M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c w L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z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N y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c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k w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M i 4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y 4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M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5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O S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I 3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T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D g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4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x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z A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z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3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y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A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y L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C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c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z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y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5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3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O T Y 1 N V x 1 O D k 3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1 M z E 3 X H U 0 Z W F j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O G Q z N V x 1 N W R k Z V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I 5 L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j g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M y 4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k 5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j E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M S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Y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E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x N S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i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Y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z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O C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A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2 L j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i 4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y O S 4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Y 4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z M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O S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Y x L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j E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2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x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U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k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I u N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2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g u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N i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I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I 5 L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j g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M y 4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k 5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j E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M S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Y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E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x N S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i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Y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z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O C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A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2 L j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i 4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5 N j U 1 X H U 4 O T d m X H U 3 N z A x I i w N C i A g I C A g I C A g I C A g I C A g I C A g I C A g I C A g I C J c d T Z j Y j N c d T U z M T d c d T c 3 M D E i L A 0 K I C A g I C A g I C A g I C A g I C A g I C A g I C A g I C A g I l x 1 N z U x O F x 1 O D A 4 M 1 x 1 N z c w M S I s D Q o g I C A g I C A g I C A g I C A g I C A g I C A g I C A g I C A i X H U 1 N m R i X H U 1 Z G R k X H U 3 N z A x I i w N C i A g I C A g I C A g I C A g I C A g I C A g I C A g I C A g I C J c d T Z j N W Z c d T g y Y 2 Z c d T c 3 M D E i L A 0 K I C A g I C A g I C A g I C A g I C A g I C A g I C A g I C A g I l x 1 N W M 3 M V x 1 O D k 3 Z l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4 Z D M 1 X H U 1 Z G R l X H U 3 N z A x I i w N C i A g I C A g I C A g I C A g I C A g I C A g I C A g I C A g I C J c d T V l N 2 Z c d T R l M W N c d T c 3 M D E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W U 3 Z l x 1 O D k 3 Z l x 1 N T h l Z V x 1 N j V j Z l x 1 O D F l Y V x 1 N m N i Y l x 1 N T M z Y S I s D Q o g I C A g I C A g I C A g I C A g I C A g I C A g I C A g I C A i X H U 2 Y z V m X H U 4 O T d m X H U 3 N z A x I i w N C i A g I C A g I C A g I C A g I C A g I C A g I C A g I C A g I C J c d T U z M T d c d T R l Y W N c d T V l M D I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c 1 L j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T Y u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w N S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k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c 1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j M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0 M i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w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O S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c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4 L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C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u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A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1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i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z U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1 N i 4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A 1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T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z U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M y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Q y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z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O S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A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5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y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g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C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w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C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U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z U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1 N i 4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A 1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T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z U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M y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Q y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z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O S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A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5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y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g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C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w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C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U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Z j N W Z c d T g y Y 2 Z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l l Z D F c d T l m O T l c d T Z j N W Z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2 Z D U 5 X H U 2 Y z V m X H U 3 N z A x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z k 4 Z l x 1 N W V m Y V x 1 N z c w M S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T Q w O V x 1 N j c 5 N 1 x 1 N z c w M S I s D Q o g I C A g I C A g I C A g I C A g I C A g I C A g I C A g I C A i X H U 4 Z m J k X H U 1 Y j g x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g 5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j M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N C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U z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E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M S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C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c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c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C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M u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5 L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C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D k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y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U 0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M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x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0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0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y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D k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y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U 0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M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x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0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0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y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V j N z F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U 0 M D l c d T Y 3 O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m J k X H U 1 Y j g x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O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k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g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3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T A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3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0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U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M y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3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M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c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x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y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Y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k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u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O T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O D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c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5 M C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c 5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Q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x N S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z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c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M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E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i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O S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C 4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5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4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y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k w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z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E 1 L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T M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N y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z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M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c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2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5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C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L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V j N z F c d T g 5 N 2 Z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k 3 N T J c d T Z k N z d c d T c 3 M D E i L A 0 K I C A g I C A g I C A g I C A g I C A g I C A g I C A g I C A g I l x 1 O G Q z N V x 1 N W R k Z V x 1 N z c w M S I s D Q o g I C A g I C A g I C A g I C A g I C A g I C A g I C A g I C A i X H U 1 N D A 5 X H U 2 N z k 3 X H U 3 N z A x I i w N C i A g I C A g I C A g I C A g I C A g I C A g I C A g I C A g I C J c d T Z l N T Z c d T U z N T d c d T c 3 M D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h m Y m R c d T V i O D F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l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1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3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y O C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3 L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j A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y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A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O S 4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E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i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g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S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S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U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c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4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j c u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C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M 3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I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E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5 L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S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y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U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c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4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j c u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C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M 3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I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E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5 L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S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y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z c x X H U 4 O T d m X H U 3 N z A x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h k M z V c d T V k Z G V c d T c 3 M D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5 N z U y X H U 2 Z D c 3 X H U 3 N z A x I i w N C i A g I C A g I C A g I C A g I C A g I C A g I C A g I C A g I C J c d T U 0 M D l c d T Y 3 O T d c d T c 3 M D E i L A 0 K I C A g I C A g I C A g I C A g I C A g I C A g I C A g I C A g I l x 1 N T M x N 1 x 1 N G V h Y 1 x 1 N W U w M i I s D Q o g I C A g I C A g I C A g I C A g I C A g I C A g I C A g I C A i X H U 3 O T h m X H U 1 Z W Z h X H U 3 N z A x I i w N C i A g I C A g I C A g I C A g I C A g I C A g I C A g I C A g I C J c d T h m Y m R c d T V i O D F c d T c 3 M D E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B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C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Q 0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3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5 N S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k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A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4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y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C 4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j A u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0 N C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N y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U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5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w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C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y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i 4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A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C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Q 0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3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5 N S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k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A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4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y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C 4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m U 1 N l x 1 N T M x N 1 x 1 N z c w M S I s D Q o g I C A g I C A g I C A g I C A g I C A g I C A g I C A g I C A i X H U 2 Y 2 I z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V j N z F c d T g 5 N 2 Z c d T c 3 M D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h k M z V c d T V k Z G V c d T c 3 M D E i L A 0 K I C A g I C A g I C A g I C A g I C A g I C A g I C A g I C A g I l x 1 N m U 1 N l x 1 N T M 1 N 1 x 1 N z c w M S I s D Q o g I C A g I C A g I C A g I C A g I C A g I C A g I C A g I C A i X H U 5 N z U y X H U 2 Z D c 3 X H U 3 N z A x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1 M z E 3 X H U 0 Z W F j X H U 1 Z T A y I i w N C i A g I C A g I C A g I C A g I C A g I C A g I C A g I C A g I C J c d T h m Y m R c d T V i O D F c d T c 3 M D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F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M C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w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z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M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g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D c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z U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1 L j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g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y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A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C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M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M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I 4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3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1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S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4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M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L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C 4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M C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w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z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M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g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D c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z U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1 L j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g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y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m U 1 N l x 1 N T M x N 1 x 1 N z c w M S I s D Q o g I C A g I C A g I C A g I C A g I C A g I C A g I C A g I C A i X H U 2 Y 2 I z X H U 1 M z E 3 X H U 3 N z A x I i w N C i A g I C A g I C A g I C A g I C A g I C A g I C A g I C A g I C J c d T V j N z F c d T g 5 N 2 Z c d T c 3 M D E i L A 0 K I C A g I C A g I C A g I C A g I C A g I C A g I C A g I C A g I l x 1 N W I 4 O V x 1 N W Z i Z F x 1 N z c w M S I s D Q o g I C A g I C A g I C A g I C A g I C A g I C A g I C A g I C A i X H U 3 N T E 4 X H U 4 M D g z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2 Z T U 2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G Q z N V x 1 N W R k Z V x 1 N z c w M S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G Z i Z F x 1 N W I 4 M V x 1 N z c w M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J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Y z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0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Y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Y z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0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Y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j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2 M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M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T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N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l c d T V m Y m R c d T c 3 M D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k 3 N T J c d T Z k N z d c d T c 3 M D E i L A 0 K I C A g I C A g I C A g I C A g I C A g I C A g I C A g I C A g I l x 1 N m U 1 N l x 1 N T M 1 N 1 x 1 N z c w M S I s D Q o g I C A g I C A g I C A g I C A g I C A g I C A g I C A g I C A i X H U 4 Z D M 1 X H U 1 Z G R l X H U 3 N z A x I i w N C i A g I C A g I C A g I C A g I C A g I C A g I C A g I C A g I C J c d T c 5 O G Z c d T V l Z m F c d T c 3 M D E i L A 0 K I C A g I C A g I C A g I C A g I C A g I C A g I C A g I C A g I l x 1 N T M x N 1 x 1 N G V h Y 1 x 1 N W U w M i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N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y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U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z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O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g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0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z M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N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Q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j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z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2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1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1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M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k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N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E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2 Y z V m X H U 4 M m N m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4 Z D M 1 X H U 1 Z G R l X H U 3 N z A x I i w N C i A g I C A g I C A g I C A g I C A g I C A g I C A g I C A g I C J c d T k 3 N T J c d T Z k N z d c d T c 3 M D E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N T Q w O V x 1 N j c 5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h m Y m R c d T V i O D F c d T c 3 M D E i L A 0 K I C A g I C A g I C A g I C A g I C A g I C A g I C A g I C A g I l x 1 N T k y O V x 1 N m Q y N V x 1 N W U w M i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Y 0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T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D E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y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g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I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1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g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2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N i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1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0 M S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D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M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U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Y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U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Q x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j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4 O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y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T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4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N W M 3 M V x 1 O D k 3 Z l x 1 N z c w M S I s D Q o g I C A g I C A g I C A g I C A g I C A g I C A g I C A g I C A i X H U 3 N T E 4 X H U 4 M D g z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0 Z T k x X H U 1 M z U 3 X H U 3 N z A x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1 M z E 3 X H U 0 Z W F j X H U 1 Z T A y I i w N C i A g I C A g I C A g I C A g I C A g I C A g I C A g I C A g I C J c d T h k M z V c d T V k Z G V c d T c 3 M D E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A 4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Y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4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g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Y 2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U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1 M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Q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E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U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D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N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g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D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j Y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1 N S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U y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Q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D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N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U 1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I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1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Z j N W Z c d T g y Y 2 Z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l l Z D F c d T l m O T l c d T Z j N W Z c d T c 3 M D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2 Z T U 2 X H U 1 M z U 3 X H U 3 N z A x I i w N C i A g I C A g I C A g I C A g I C A g I C A g I C A g I C A g I C J c d T h k M z V c d T V k Z G V c d T c 3 M D E i L A 0 K I C A g I C A g I C A g I C A g I C A g I C A g I C A g I C A g I l x 1 N z k 4 Z l x 1 N W V m Y V x 1 N z c w M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4 Z m J k X H U 1 Y j g x X H U 3 N z A x I i w N C i A g I C A g I C A g I C A g I C A g I C A g I C A g I C A g I C J c d T V l N 2 Z c d T R l M W N c d T c 3 M D E i L A 0 K I C A g I C A g I C A g I C A g I C A g I C A g I C A g I C A g I l x 1 N T k y O V x 1 N m Q y N V x 1 N W U w M i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Z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M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z M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A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z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T Y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O C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D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z N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M z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w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M y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2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D g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N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M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z M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A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z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T Y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O C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5 Z W Q x X H U 5 Z j k 5 X H U 2 Y z V m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5 N j U 1 X H U 4 O T d m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5 N z U y X H U 2 Z D c 3 X H U 3 N z A x I i w N C i A g I C A g I C A g I C A g I C A g I C A g I C A g I C A g I C J c d T U z M T d c d T R l Y W N c d T V l M D I i L A 0 K I C A g I C A g I C A g I C A g I C A g I C A g I C A g I C A g I l x 1 N z k 4 Z l x 1 N W V m Y V x 1 N z c w M S I s D Q o g I C A g I C A g I C A g I C A g I C A g I C A g I C A g I C A i X H U 1 N D A 5 X H U 2 N z k 3 X H U 3 N z A x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d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y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w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M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3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k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U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y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w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M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3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k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U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z M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x N y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k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D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1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2 Y z V m X H U 4 M m N m X H U 3 N z A x I i w N C i A g I C A g I C A g I C A g I C A g I C A g I C A g I C A g I C J c d T l l Z D F c d T l m O T l c d T Z j N W Z c d T c 3 M D E i L A 0 K I C A g I C A g I C A g I C A g I C A g I C A g I C A g I C A g I l x 1 N W I 4 O V x 1 N W Z i Z F x 1 N z c w M S I s D Q o g I C A g I C A g I C A g I C A g I C A g I C A g I C A g I C A i X H U 5 N j U 1 X H U 4 O T d m X H U 3 N z A x I i w N C i A g I C A g I C A g I C A g I C A g I C A g I C A g I C A g I C J c d T Z j Y j N c d T U z M T d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m Q 1 O V x 1 N m M 1 Z l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h k M z V c d T V k Z G V c d T c 3 M D E i L A 0 K I C A g I C A g I C A g I C A g I C A g I C A g I C A g I C A g I l x 1 N m U 1 N l x 1 N T M 1 N 1 x 1 N z c w M S I s D Q o g I C A g I C A g I C A g I C A g I C A g I C A g I C A g I C A i X H U 5 N z U y X H U 2 Z D c 3 X H U 3 N z A x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h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5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1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Q z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z g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1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k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U y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D M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3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O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k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U y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D M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3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O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5 Z W Q x X H U 5 Z j k 5 X H U 2 Y z V m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1 Y j g 5 X H U 1 Z m J k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N m U 1 N l x 1 N T M 1 N 1 x 1 N z c w M S I s D Q o g I C A g I C A g I C A g I C A g I C A g I C A g I C A g I C A i X H U 5 N z U y X H U 2 Z D c 3 X H U 3 N z A x I i w N C i A g I C A g I C A g I C A g I C A g I C A g I C A g I C A g I C J c d T h k M z V c d T V k Z G V c d T c 3 M D E i L A 0 K I C A g I C A g I C A g I C A g I C A g I C A g I C A g I C A g I l x 1 N T Q w O V x 1 N j c 5 N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4 Z m J k X H U 1 Y j g x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l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1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x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Q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I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E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g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c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2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T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T k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0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0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y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x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Y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I 3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2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1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x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Q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I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E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g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c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2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5 Z W Q x X H U 5 Z j k 5 X H U 2 Y z V m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k 3 N T J c d T Z k N z d c d T c 3 M D E i L A 0 K I C A g I C A g I C A g I C A g I C A g I C A g I C A g I C A g I l x 1 N m U 1 N l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0 M D l c d T Y 3 O T d c d T c 3 M D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B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2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Q x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z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j c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k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O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1 N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D M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2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Q x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z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j c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k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O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1 N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D M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j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0 M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c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I 3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x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5 N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g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Q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z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N y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j Y j N c d T U z M T d c d T c 3 M D E i L A 0 K I C A g I C A g I C A g I C A g I C A g I C A g I C A g I C A g I l x 1 O W V k M V x 1 O W Y 5 O V x 1 N m M 1 Z l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T M x N 1 x 1 N G V h Y 1 x 1 N W U w M i I s D Q o g I C A g I C A g I C A g I C A g I C A g I C A g I C A g I C A i X H U 3 O T h m X H U 1 Z W Z h X H U 3 N z A x I i w N C i A g I C A g I C A g I C A g I C A g I C A g I C A g I C A g I C J c d T U 0 M D l c d T Y 3 O T d c d T c 3 M D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N G U x Y 1 x 1 N z c w M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F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1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0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w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A x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z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T A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4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1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0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w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A x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z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T A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4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T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D I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w M S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w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O T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D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2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k 2 N T V c d T g 5 N 2 Z c d T c 3 M D E i L A 0 K I C A g I C A g I C A g I C A g I C A g I C A g I C A g I C A g I l x 1 O W V k M V x 1 O W Y 5 O V x 1 N m M 1 Z l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Z k N T l c d T Z j N W Z c d T c 3 M D E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m U 1 N l x 1 N T M 1 N 1 x 1 N z c w M S I s D Q o g I C A g I C A g I C A g I C A g I C A g I C A g I C A g I C A i X H U 1 N D A 5 X H U 2 N z k 3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O D k 3 Z l x 1 O D V j Z l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J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x N S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Q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k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g x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D g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4 M y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g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U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E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k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E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w O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g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g z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S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c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E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w O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g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g z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S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c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O T c 1 M l x 1 N m Q 3 N 1 x 1 N z c w M S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T Q w O V x 1 N j c 5 N 1 x 1 N z c w M S I s D Q o g I C A g I C A g I C A g I C A g I C A g I C A g I C A g I C A i X H U 2 Z T U 2 X H U 1 M z U 3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4 Z m J k X H U 1 Y j g x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N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0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k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g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Y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1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N D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0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5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y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2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2 M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D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2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x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N S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0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k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g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Y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Q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1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M 1 Z l x 1 O D J j Z l x 1 N z c w M S I s D Q o g I C A g I C A g I C A g I C A g I C A g I C A g I C A g I C A i X H U 5 Z W Q x X H U 5 Z j k 5 X H U 2 Y z V m X H U 3 N z A x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k 3 N T J c d T Z k N z d c d T c 3 M D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1 N D A 5 X H U 2 N z k 3 X H U 3 N z A x I i w N C i A g I C A g I C A g I C A g I C A g I C A g I C A g I C A g I C J c d T c 5 O G Z c d T V l Z m F c d T c 3 M D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h m Y m R c d T V i O D F c d T c 3 M D E i L A 0 K I C A g I C A g I C A g I C A g I C A g I C A g I C A g I C A g I l x 1 O D k 3 Z l x 1 O D V j Z l x 1 O D F l Y V x 1 N m N i Y l x 1 N T M z Y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R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x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M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N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Q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0 N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x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M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N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Q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0 N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x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M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N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Q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0 N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c 1 M T h c d T g w O D N c d T c 3 M D E i L A 0 K I C A g I C A g I C A g I C A g I C A g I C A g I C A g I C A g I l x 1 N m M 1 Z l x 1 O D J j Z l x 1 N z c w M S I s D Q o g I C A g I C A g I C A g I C A g I C A g I C A g I C A g I C A i X H U 5 Z W Q x X H U 5 Z j k 5 X H U 2 Y z V m X H U 3 N z A x I i w N C i A g I C A g I C A g I C A g I C A g I C A g I C A g I C A g I C J c d T V i O D l c d T V m Y m R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4 Z D M 1 X H U 1 Z G R l X H U 3 N z A x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2 Z T U 2 X H U 1 M z U 3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1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T E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5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M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k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g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z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N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3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U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4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E x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D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j M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5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N i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z c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0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N y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I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1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O C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M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Y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Q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I z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O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1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c 3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N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c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y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N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g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2 Y z V m X H U 4 M m N m X H U 3 N z A x I i w N C i A g I C A g I C A g I C A g I C A g I C A g I C A g I C A g I C J c d T l l Z D F c d T l m O T l c d T Z j N W Z c d T c 3 M D E i L A 0 K I C A g I C A g I C A g I C A g I C A g I C A g I C A g I C A g I l x 1 N W I 4 O V x 1 N W Z i Z F x 1 N z c w M S I s D Q o g I C A g I C A g I C A g I C A g I C A g I C A g I C A g I C A i X H U 3 N T E 4 X H U 4 M D g z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M z E 3 X H U 0 Z W F j X H U 1 Z T A y I i w N C i A g I C A g I C A g I C A g I C A g I C A g I C A g I C A g I C J c d T k 3 N T J c d T Z k N z d c d T c 3 M D E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U 5 M j l c d T Z k M j V c d T V l M D I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c 5 O G Z c d T V l Z m F c d T c 3 M D E i L A 0 K I C A g I C A g I C A g I C A g I C A g I C A g I C A g I C A g I l x 1 O D k 3 Z l x 1 O D V j Z l x 1 O D F l Y V x 1 N m N i Y l x 1 N T M z Y S I s D Q o g I C A g I C A g I C A g I C A g I C A g I C A g I C A g I C A i X H U 0 Z T B h X H U 2 Z D c 3 X H U 1 Z T A y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N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M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w M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y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y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y M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c 4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w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4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z N S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A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D I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z M i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g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0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j E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3 O C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U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z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M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w M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y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y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y M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c 4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T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0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w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4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O W V k M V x 1 O W Y 5 O V x 1 N m M 1 Z l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5 N z U y X H U 2 Z D c 3 X H U 3 N z A x I i w N C i A g I C A g I C A g I C A g I C A g I C A g I C A g I C A g I C J c d T V l N 2 Z c d T R l M W N c d T c 3 M D E i L A 0 K I C A g I C A g I C A g I C A g I C A g I C A g I C A g I C A g I l x 1 N T M x N 1 x 1 N G V h Y 1 x 1 N W U w M i I s D Q o g I C A g I C A g I C A g I C A g I C A g I C A g I C A g I C A i X H U 4 Z D M 1 X H U 1 Z G R l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2 Z T U 2 X H U 1 M z U 3 X H U 3 N z A x I i w N C i A g I C A g I C A g I C A g I C A g I C A g I C A g I C A g I C J c d T Z k N T l c d T Z j N W Z c d T c 3 M D E i L A 0 K I C A g I C A g I C A g I C A g I C A g I C A g I C A g I C A g I l x 1 N T Q w O V x 1 N j c 5 N 1 x 1 N z c w M S I s D Q o g I C A g I C A g I C A g I C A g I C A g I C A g I C A g I C A i X H U 3 O T h m X H U 1 Z W Z h X H U 3 N z A x I i w N C i A g I C A g I C A g I C A g I C A g I C A g I C A g I C A g I C J c d T g 5 N 2 Z c d T g 1 Y 2 Z c d T g x Z W F c d T Z j Y m J c d T U z M 2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N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A z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N D E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z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g 4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z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T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Y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y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4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z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A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4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N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j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D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0 M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M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D g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1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N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I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g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x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M C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g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1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2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w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Q x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z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4 O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g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U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M 2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O D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w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O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U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0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Z j N W Z c d T g y Y 2 Z c d T c 3 M D E i L A 0 K I C A g I C A g I C A g I C A g I C A g I C A g I C A g I C A g I l x 1 O W V k M V x 1 O W Y 5 O V x 1 N m M 1 Z l x 1 N z c w M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5 N z U y X H U 2 Z D c 3 X H U 3 N z A x I i w N C i A g I C A g I C A g I C A g I C A g I C A g I C A g I C A g I C J c d T U x O D V c d T g 0 O T l c d T U z Z T R c d T g x Z W F c d T Z j Y m J c d T U z M 2 E i L A 0 K I C A g I C A g I C A g I C A g I C A g I C A g I C A g I C A g I l x 1 N W U 3 Z l x 1 N G U x Y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O G Q z N V x 1 N W R k Z V x 1 N z c w M S I s D Q o g I C A g I C A g I C A g I C A g I C A g I C A g I C A g I C A i X H U 2 Z T U 2 X H U 1 M z U 3 X H U 3 N z A x I i w N C i A g I C A g I C A g I C A g I C A g I C A g I C A g I C A g I C J c d T c 5 O G Z c d T V l Z m F c d T c 3 M D E i L A 0 K I C A g I C A g I C A g I C A g I C A g I C A g I C A g I C A g I l x 1 N T Q w O V x 1 N j c 5 N 1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j N W Z c d T g 5 N 2 Z c d T c 3 M D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h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2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z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z N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E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z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O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2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z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z N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E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z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O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2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z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z N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E 2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z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O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w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O T Y 1 N V x 1 O D k 3 Z l x 1 N z c w M S I s D Q o g I C A g I C A g I C A g I C A g I C A g I C A g I C A g I C A i X H U 5 Z W Q x X H U 5 Z j k 5 X H U 2 Y z V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N T M x N 1 x 1 N G V h Y 1 x 1 N W U w M i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V l N 2 Z c d T R l M W N c d T c 3 M D E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T Q w O V x 1 N j c 5 N 1 x 1 N z c w M S I s D Q o g I C A g I C A g I C A g I C A g I C A g I C A g I C A g I C A i X H U 4 O T d m X H U 4 N W N m X H U 4 M W V h X H U 2 Y 2 J i X H U 1 M z N h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5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O T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2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y M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D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D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i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4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O T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2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y M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D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D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N i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i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4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k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N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j A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g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Q w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j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0 M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x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I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O C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Y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5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w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g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z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M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T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z U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x N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U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E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Q 4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j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2 M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2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y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O D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3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x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z N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E 3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T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D g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y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Y x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D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N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Y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4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c w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I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E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M 1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T c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1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x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O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M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I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j E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0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y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k 2 N T V c d T g 5 N 2 Z c d T c 3 M D E i L A 0 K I C A g I C A g I C A g I C A g I C A g I C A g I C A g I C A g I l x 1 O W V k M V x 1 O W Y 5 O V x 1 N m M 1 Z l x 1 N z c w M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h k M z V c d T V k Z G V c d T c 3 M D E i L A 0 K I C A g I C A g I C A g I C A g I C A g I C A g I C A g I C A g I l x 1 N m U 1 N l x 1 N T M 1 N 1 x 1 N z c w M S I s D Q o g I C A g I C A g I C A g I C A g I C A g I C A g I C A g I C A i X H U 1 O T I 5 X H U 2 Z D I 1 X H U 1 Z T A y I i w N C i A g I C A g I C A g I C A g I C A g I C A g I C A g I C A g I C J c d T c 5 O G Z c d T V l Z m F c d T c 3 M D E i L A 0 K I C A g I C A g I C A g I C A g I C A g I C A g I C A g I C A g I l x 1 N G U w Y V x 1 N m Q 3 N 1 x 1 N W U w M i I s D Q o g I C A g I C A g I C A g I C A g I C A g I C A g I C A g I C A i X H U 1 N D A 5 X H U 2 N z k 3 X H U 3 N z A x I i w N C i A g I C A g I C A g I C A g I C A g I C A g I C A g I C A g I C J c d T V l N 2 Z c d T R l M W N c d T c 3 M D E i L A 0 K I C A g I C A g I C A g I C A g I C A g I C A g I C A g I C A g I l x 1 O D k 3 Z l x 1 O D V j Z l x 1 O D F l Y V x 1 N m N i Y l x 1 N T M z Y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M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y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y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w O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Q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U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3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A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3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z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w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N i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N y 4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M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I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I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A 5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D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D c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1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x M C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M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A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2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3 L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x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I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M j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D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0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1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N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U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w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z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z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Y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j c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N m N i M 1 x 1 N T M x N 1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5 Z W Q x X H U 5 Z j k 5 X H U 2 Y z V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2 Z T U 2 X H U 1 M z U 3 X H U 3 N z A x I i w N C i A g I C A g I C A g I C A g I C A g I C A g I C A g I C A g I C J c d T h k M z V c d T V k Z G V c d T c 3 M D E i L A 0 K I C A g I C A g I C A g I C A g I C A g I C A g I C A g I C A g I l x 1 N z k 4 Z l x 1 N W V m Y V x 1 N z c w M S I s D Q o g I C A g I C A g I C A g I C A g I C A g I C A g I C A g I C A i X H U 1 O T I 5 X H U 2 Z D I 1 X H U 1 Z T A y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O D k 3 Z l x 1 O D V j Z l x 1 O D F l Y V x 1 N m N i Y l x 1 N T M z Y S I s D Q o g I C A g I C A g I C A g I C A g I C A g I C A g I C A g I C A i X H U 4 Z m J k X H U 1 Y j g x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J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M D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N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O T Q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3 M i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0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z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Y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M D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N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O T Q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3 M i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0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z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Y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M D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N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O T Q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3 M i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0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z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y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Y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V i O D l c d T V m Y m R c d T c 3 M D E i L A 0 K I C A g I C A g I C A g I C A g I C A g I C A g I C A g I C A g I l x 1 O W V k M V x 1 O W Y 5 O V x 1 N m M 1 Z l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T Q w O V x 1 N j c 5 N 1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z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j U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I 3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A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E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Q 2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Q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D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N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j U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I 3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A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E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Q 2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k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Q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D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N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1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N z g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w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x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w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0 N i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5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D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0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A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D E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c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O T Y 1 N V x 1 O D k 3 Z l x 1 N z c w M S I s D Q o g I C A g I C A g I C A g I C A g I C A g I C A g I C A g I C A i X H U 5 Z W Q x X H U 5 Z j k 5 X H U 2 Y z V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k 3 N T J c d T Z k N z d c d T c 3 M D E i L A 0 K I C A g I C A g I C A g I C A g I C A g I C A g I C A g I C A g I l x 1 O G Q z N V x 1 N W R k Z V x 1 N z c w M S I s D Q o g I C A g I C A g I C A g I C A g I C A g I C A g I C A g I C A i X H U 2 Z T U 2 X H U 1 M z U 3 X H U 3 N z A x I i w N C i A g I C A g I C A g I C A g I C A g I C A g I C A g I C A g I C J c d T U 5 M j l c d T Z k M j V c d T V l M D I i L A 0 K I C A g I C A g I C A g I C A g I C A g I C A g I C A g I C A g I l x 1 N z k 4 Z l x 1 N W V m Y V x 1 N z c w M S I s D Q o g I C A g I C A g I C A g I C A g I C A g I C A g I C A g I C A i X H U 1 N D A 5 X H U 2 N z k 3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0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I 4 L j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k 2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M j k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0 N C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1 L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D U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y M y 4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2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D U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x N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E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U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O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T A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z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x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1 O C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L j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y O C 4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5 N i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I 5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3 N D Q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y N S 4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A 1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j M u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3 N i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1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Q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x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1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g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w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M y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M S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T g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x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C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I 4 L j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k 2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M j k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0 N C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1 L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D U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y M y 4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2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D U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x N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E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U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O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T A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z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x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1 O C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L j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O T Y 1 N V x 1 O D k 3 Z l x 1 N z c w M S I s D Q o g I C A g I C A g I C A g I C A g I C A g I C A g I C A g I C A i X H U 5 Z W Q x X H U 5 Z j k 5 X H U 2 Y z V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U z M T d c d T R l Y W N c d T V l M D I i L A 0 K I C A g I C A g I C A g I C A g I C A g I C A g I C A g I C A g I l x 1 O T c 1 M l x 1 N m Q 3 N 1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g 5 N 2 Z c d T g 1 Y 2 Z c d T g x Z W F c d T Z j Y m J c d T U z M 2 E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V l N 2 Z c d T R l M W N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1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Y 3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Y y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M z g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y N i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U 2 L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T A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0 N C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x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T U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z O C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M w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D U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g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A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w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i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y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M C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k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1 L j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1 N j c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j I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z O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I 2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T Y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1 M C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0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D E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1 N S 4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M 4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z A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N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w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O C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M C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A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2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I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w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U u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2 N y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2 M i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M 4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4 M j Y u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1 N i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U w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Q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4 M S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U 1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z g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C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1 L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z A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4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w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M C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Y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i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z A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5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S 4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5 Z W Q x X H U 5 Z j k 5 X H U 2 Y z V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1 O T I 5 X H U 2 Z D I 1 X H U 1 Z T A y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0 Z T B h X H U 2 Z D c 3 X H U 1 Z T A y I i w N C i A g I C A g I C A g I C A g I C A g I C A g I C A g I C A g I C J c d T Z l N T Z c d T U z N T d c d T c 3 M D E i L A 0 K I C A g I C A g I C A g I C A g I C A g I C A g I C A g I C A g I l x 1 N z k 4 Z l x 1 N W V m Y V x 1 N z c w M S I s D Q o g I C A g I C A g I C A g I C A g I C A g I C A g I C A g I C A i X H U 4 O T d m X H U 4 N W N m X H U 4 M W V h X H U 2 Y 2 J i X H U 1 M z N h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N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y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N z Q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5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I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T c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1 O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x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c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1 M y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A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5 L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U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1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N C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c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0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Y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i 4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y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N z Q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5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I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T c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1 O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x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c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1 M y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A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5 L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U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1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N C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c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0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Y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i 4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c 0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O T k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y M y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E 3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T g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y M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3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T M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w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5 O S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1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N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Q u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3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N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c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2 L j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g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3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S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u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T M x N 1 x 1 N G V h Y 1 x 1 N W U w M i I s D Q o g I C A g I C A g I C A g I C A g I C A g I C A g I C A g I C A i X H U 0 Z T k x X H U 1 M z U 3 X H U 3 N z A x I i w N C i A g I C A g I C A g I C A g I C A g I C A g I C A g I C A g I C J c d T k 3 N T J c d T Z k N z d c d T c 3 M D E i L A 0 K I C A g I C A g I C A g I C A g I C A g I C A g I C A g I C A g I l x 1 N m Q 1 O V x 1 N m M 1 Z l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O G Q z N V x 1 N W R k Z V x 1 N z c w M S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4 O T d m X H U 4 N W N m X H U 4 M W V h X H U 2 Y 2 J i X H U 1 M z N h I i w N C i A g I C A g I C A g I C A g I C A g I C A g I C A g I C A g I C J c d T V l N 2 Z c d T R l M W N c d T c 3 M D E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N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y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O T A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5 N C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k y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z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2 O C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2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D E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2 M C 4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2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M y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i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Y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4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M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i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E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1 M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k w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O T Q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5 M i 4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c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j g u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i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x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j A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4 N i 4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Q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0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M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I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2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O C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k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N y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I u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y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O T A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5 N C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k y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z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2 O C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2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D E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2 M C 4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2 L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M y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i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Y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4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M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i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E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T M x N 1 x 1 N G V h Y 1 x 1 N W U w M i I s D Q o g I C A g I C A g I C A g I C A g I C A g I C A g I C A g I C A i X H U 0 Z T k x X H U 1 M z U 3 X H U 3 N z A x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h k M z V c d T V k Z G V c d T c 3 M D E i L A 0 K I C A g I C A g I C A g I C A g I C A g I C A g I C A g I C A g I l x 1 N T k y O V x 1 N m Q y N V x 1 N W U w M i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4 O T d m X H U 4 N W N m X H U 4 M W V h X H U 2 Y 2 J i X H U 1 M z N h I i w N C i A g I C A g I C A g I C A g I C A g I C A g I C A g I C A g I C J c d T V l N 2 Z c d T R l M W N c d T c 3 M D E i L A 0 K I C A g I C A g I C A g I C A g I C A g I C A g I C A g I C A g I l x 1 O G Z i Z F x 1 N W I 4 M V x 1 N z c w M S I s D Q o g I C A g I C A g I C A g I C A g I C A g I C A g I C A g I C A i X H U 2 Y z V m X H U 4 O T d m X H U 3 N z A x I i w N C i A g I C A g I C A g I C A g I C A g I C A g I C A g I C A g I C J c d T U 0 M D l c d T Y 3 O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O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5 N S 4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4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U 1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D A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O S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x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z A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N S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Y 2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T k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S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2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k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x L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C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M S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A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3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M C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Q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0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y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0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y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5 N S 4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4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U 1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D A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O S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x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z A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N S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Y 2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T k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z M S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2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k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x L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C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M S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A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3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M C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Q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0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y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0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M y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O T U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O D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1 N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Q w L j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T k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M S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c w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z U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2 N i 4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U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z E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5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M S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A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E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w L j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N y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A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0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M u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C 4 5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M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l l Z D F c d T l m O T l c d T Z j N W Z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T M x N 1 x 1 N G V h Y 1 x 1 N W U w M i I s D Q o g I C A g I C A g I C A g I C A g I C A g I C A g I C A g I C A i X H U 0 Z T k x X H U 1 M z U 3 X H U 3 N z A x I i w N C i A g I C A g I C A g I C A g I C A g I C A g I C A g I C A g I C J c d T Z k N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U 5 M j l c d T Z k M j V c d T V l M D I i L A 0 K I C A g I C A g I C A g I C A g I C A g I C A g I C A g I C A g I l x 1 O G Q z N V x 1 N W R k Z V x 1 N z c w M S I s D Q o g I C A g I C A g I C A g I C A g I C A g I C A g I C A g I C A i X H U 3 O T h m X H U 1 Z W Z h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Z T d m X H U 0 Z T F j X H U 3 N z A x I i w N C i A g I C A g I C A g I C A g I C A g I C A g I C A g I C A g I C J c d T h m Y m R c d T V i O D F c d T c 3 M D E i L A 0 K I C A g I C A g I C A g I C A g I C A g I C A g I C A g I C A g I l x 1 O D k 3 Z l x 1 O D V j Z l x 1 O D F l Y V x 1 N m N i Y l x 1 N T M z Y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O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z O S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Y x M i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I 3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M j M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4 N S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c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j M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5 M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k x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j U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x O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Y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D c u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M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x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4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N y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2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i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z O S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Y x M i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I 3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M j M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4 N S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c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j M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5 M S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k x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j U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x O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Y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D c u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M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x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4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N y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2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i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z k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M T I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y N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I z L j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O D U u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3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Y z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E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5 M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Y 1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T k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M S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y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D E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3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z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M S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5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x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i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1 Y j g 5 X H U 1 Z m J k X H U 3 N z A x I i w N C i A g I C A g I C A g I C A g I C A g I C A g I C A g I C A g I C J c d T l l Z D F c d T l m O T l c d T Z j N W Z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h k M z V c d T V k Z G V c d T c 3 M D E i L A 0 K I C A g I C A g I C A g I C A g I C A g I C A g I C A g I C A g I l x 1 N T k y O V x 1 N m Q y N V x 1 N W U w M i I s D Q o g I C A g I C A g I C A g I C A g I C A g I C A g I C A g I C A i X H U 4 Z m J k X H U 1 Y j g x X H U 3 N z A x I i w N C i A g I C A g I C A g I C A g I C A g I C A g I C A g I C A g I C J c d T R l M G F c d T Z k N z d c d T V l M D I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O D k 3 Z l x 1 O D V j Z l x 1 O D F l Y V x 1 N m N i Y l x 1 N T M z Y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4 O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1 N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A w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D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x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0 N S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4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D U u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M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Y 5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T U u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x M C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g w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Y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x L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N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I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k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1 L j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y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C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4 O D k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1 N T Q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w M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Q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U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4 O C 4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1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D E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2 O S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E 1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T A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4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E 1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D g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2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S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Y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y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5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S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M i 4 5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g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4 O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1 N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A w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D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x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0 N S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4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D U u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M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Y 5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T U u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x M C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g w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Y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x L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N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I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k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1 L j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y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C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Z W Q x X H U 5 Z j k 5 X H U 2 Y z V m X H U 3 N z A x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M z E 3 X H U 0 Z W F j X H U 1 Z T A y I i w N C i A g I C A g I C A g I C A g I C A g I C A g I C A g I C A g I C J c d T h k M z V c d T V k Z G V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Z k N T l c d T Z j N W Z c d T c 3 M D E i L A 0 K I C A g I C A g I C A g I C A g I C A g I C A g I C A g I C A g I l x 1 N T k y O V x 1 N m Q y N V x 1 N W U w M i I s D Q o g I C A g I C A g I C A g I C A g I C A g I C A g I C A g I C A i X H U 4 Z m J k X H U 1 Y j g x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O D k 3 Z l x 1 O D V j Z l x 1 O D F l Y V x 1 N m N i Y l x 1 N T M z Y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3 O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1 M C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w N i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E 3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T g u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x M S 4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I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g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x M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y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z A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y N i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0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T E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k 3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4 M C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O S 4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z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I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5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4 N z g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N T A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M D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x N y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E 4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T E u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y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4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M T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M i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M w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j Y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N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x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5 N y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U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k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w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C 4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I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c 4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j U w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A 2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T c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x O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E x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O C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E w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z I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z M C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I 2 L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z Q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M S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T c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1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5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M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A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i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0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W I 4 O V x 1 N W Z i Z F x 1 N z c w M S I s D Q o g I C A g I C A g I C A g I C A g I C A g I C A g I C A g I C A i X H U 5 Z W Q x X H U 5 Z j k 5 X H U 2 Y z V m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N T M x N 1 x 1 N G V h Y 1 x 1 N W U w M i I s D Q o g I C A g I C A g I C A g I C A g I C A g I C A g I C A g I C A i X H U 4 Z D M 1 X H U 1 Z G R l X H U 3 N z A x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4 Z m J k X H U 1 Y j g x X H U 3 N z A x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Z l N T Z c d T U z N T d c d T c 3 M D E i L A 0 K I C A g I C A g I C A g I C A g I C A g I C A g I C A g I C A g I l x 1 N T Q w O V x 1 N j c 5 N 1 x 1 N z c w M S I s D Q o g I C A g I C A g I C A g I C A g I C A g I C A g I C A g I C A i X H U 3 O T h m X H U 1 Z W Z h X H U 3 N z A x I i w N C i A g I C A g I C A g I C A g I C A g I C A g I C A g I C A g I C J c d T g 5 N 2 Z c d T g 1 Y 2 Z c d T g x Z W F c d T Z j Y m J c d T U z M 2 E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J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M z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O T I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Q x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D I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x N i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x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O T U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x N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2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z U u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0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y N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4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z c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N C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Y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z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O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Y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5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C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g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k z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5 M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N D E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w M i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E 2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D E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5 N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E 2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D Y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3 N S 4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Q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I 1 L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O T g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N y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A 0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N i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M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5 L j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k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w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O C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u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M z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O T I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Q x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D I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x N i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x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O T U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x N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2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z U u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0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y N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4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z c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N C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Y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z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O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Y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5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C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g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Z k N T l c d T Z j N W Z c d T c 3 M D E i L A 0 K I C A g I C A g I C A g I C A g I C A g I C A g I C A g I C A g I l x 1 O G Z i Z F x 1 N W I 4 M V x 1 N z c w M S I s D Q o g I C A g I C A g I C A g I C A g I C A g I C A g I C A g I C A i X H U 1 O T I 5 X H U 2 Z D I 1 X H U 1 Z T A y I i w N C i A g I C A g I C A g I C A g I C A g I C A g I C A g I C A g I C J c d T U 0 M D l c d T Y 3 O T d c d T c 3 M D E i L A 0 K I C A g I C A g I C A g I C A g I C A g I C A g I C A g I C A g I l x 1 N G U w Y V x 1 N m Q 3 N 1 x 1 N W U w M i I s D Q o g I C A g I C A g I C A g I C A g I C A g I C A g I C A g I C A i X H U 2 Z T U 2 X H U 1 M z U 3 X H U 3 N z A x I i w N C i A g I C A g I C A g I C A g I C A g I C A g I C A g I C A g I C J c d T c 5 O G Z c d T V l Z m F c d T c 3 M D E i L A 0 K I C A g I C A g I C A g I C A g I C A g I C A g I C A g I C A g I l x 1 O D k 3 Z l x 1 O D V j Z l x 1 O D F l Y V x 1 N m N i Y l x 1 N T M z Y S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k z N i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c 5 O C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I x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z c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x M C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0 L j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4 M y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I 4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N S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1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z Q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N S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k 2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O S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g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U 0 L j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i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M i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M z Y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3 O T g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y M S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c 3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T A u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w N C 4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D M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y O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U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3 N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M 0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j U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2 L j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5 N i 4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k u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4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1 N C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I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w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I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E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5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k z N i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c 5 O C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I x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z c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x M C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0 L j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4 M y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I 4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N S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1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z Q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N S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k 2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O S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g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U 0 L j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i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M i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M z E 3 X H U 0 Z W F j X H U 1 Z T A y I i w N C i A g I C A g I C A g I C A g I C A g I C A g I C A g I C A g I C J c d T h k M z V c d T V k Z G V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Z k N T l c d T Z j N W Z c d T c 3 M D E i L A 0 K I C A g I C A g I C A g I C A g I C A g I C A g I C A g I C A g I l x 1 O G Z i Z F x 1 N W I 4 M V x 1 N z c w M S I s D Q o g I C A g I C A g I C A g I C A g I C A g I C A g I C A g I C A i X H U 1 O T I 5 X H U 2 Z D I 1 X H U 1 Z T A y I i w N C i A g I C A g I C A g I C A g I C A g I C A g I C A g I C A g I C J c d T Z l N T Z c d T U z N T d c d T c 3 M D E i L A 0 K I C A g I C A g I C A g I C A g I C A g I C A g I C A g I C A g I l x 1 O D k 3 Z l x 1 O D V j Z l x 1 O D F l Y V x 1 N m N i Y l x 1 N T M z Y S I s D Q o g I C A g I C A g I C A g I C A g I C A g I C A g I C A g I C A i X H U 1 N D A 5 X H U 2 N z k 3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N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2 M C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c 1 N C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2 M C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k y L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z A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5 O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w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M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2 M y 4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w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j I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1 N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3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c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M C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j k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4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N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M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U 0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y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z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S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g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Y w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z U 0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Y w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O T I u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z M C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k 5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A u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5 M y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Y z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z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z A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M i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0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c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N y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A w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2 O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g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1 L j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y 4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T Q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M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5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N j A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3 N T Q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j A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5 M i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M w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O T k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M C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k z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j M u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3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M C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Y y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Q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y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3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D A u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Y 5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O C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U u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1 N C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0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y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4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N W I 4 O V x 1 N W Z i Z F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5 Z W Q x X H U 5 Z j k 5 X H U 2 Y z V m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3 N T E 4 X H U 4 M D g z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h m Y m R c d T V i O D F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1 N D A 5 X H U 2 N z k 3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V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N T I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w M j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M z k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M T Q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0 O C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I w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M z M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S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4 L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j k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x O C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w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D Y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N C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M u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2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N i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c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y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A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L j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U y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D I 2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M 5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E 0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N D g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y M C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M z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U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O C 4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T g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M C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2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Q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z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N i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Y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3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k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2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C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U y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D I 2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M 5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E 0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N D g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y M C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M z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U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O C 4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T g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M C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2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Q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z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N i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Y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3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k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w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2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C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U 5 M j l c d T Z k M j V c d T V l M D I i L A 0 K I C A g I C A g I C A g I C A g I C A g I C A g I C A g I C A g I l x 1 N m Q 1 O V x 1 N m M 1 Z l x 1 N z c w M S I s D Q o g I C A g I C A g I C A g I C A g I C A g I C A g I C A g I C A i X H U 4 Z m J k X H U 1 Y j g x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N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3 M i 4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0 M S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z M C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2 N C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Q x L j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T E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2 M i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Q 2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M z c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0 O C 4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4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j g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w N y 4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Y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I 4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c u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2 L j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i 4 y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g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3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M i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Y u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0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g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g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c y L j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Q x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M w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Y 0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D E u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M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Y y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D Y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z N y 4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Q 4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j g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y O C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A 3 L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j g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N y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y L j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O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c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y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z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5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O C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u O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z N z I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N D E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M z A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N j Q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0 M S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E x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j I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0 N i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M 3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D g u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y O C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I 4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D c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2 N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y O C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3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N i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I u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4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y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I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2 L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N C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k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4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y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C 4 4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z c x X H U 4 O T d m X H U 3 N z A x I i w N C i A g I C A g I C A g I C A g I C A g I C A g I C A g I C A g I C J c d T l l Z D F c d T l m O T l c d T Z j N W Z c d T c 3 M D E i L A 0 K I C A g I C A g I C A g I C A g I C A g I C A g I C A g I C A g I l x 1 N z U x O F x 1 O D A 4 M 1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O T F j Z F x 1 N W U 4 N l x 1 N W U w M i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5 N z U y X H U 2 Z D c 3 X H U 3 N z A x I i w N C i A g I C A g I C A g I C A g I C A g I C A g I C A g I C A g I C J c d T U 5 M j l c d T Z k M j V c d T V l M D I i L A 0 K I C A g I C A g I C A g I C A g I C A g I C A g I C A g I C A g I l x 1 N m Q 1 O V x 1 N m M 1 Z l x 1 N z c w M S I s D Q o g I C A g I C A g I C A g I C A g I C A g I C A g I C A g I C A i X H U 4 Z m J k X H U 1 Y j g x X H U 3 N z A x I i w N C i A g I C A g I C A g I C A g I C A g I C A g I C A g I C A g I C J c d T R l M G F c d T Z k N z d c d T V l M D I i L A 0 K I C A g I C A g I C A g I C A g I C A g I C A g I C A g I C A g I l x 1 N m U 1 N l x 1 N T M 1 N 1 x 1 N z c w M S I s D Q o g I C A g I C A g I C A g I C A g I C A g I C A g I C A g I C A i X H U 4 O T d m X H U 4 N W N m X H U 4 M W V h X H U 2 Y 2 J i X H U 1 M z N h I i w N C i A g I C A g I C A g I C A g I C A g I C A g I C A g I C A g I C J c d T c 5 O G Z c d T V l Z m F c d T c 3 M D E i L A 0 K I C A g I C A g I C A g I C A g I C A g I C A g I C A g I C A g I l x 1 N T Q w O V x 1 N j c 5 N 1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d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w N z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j Q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N T M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1 O S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A x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O T k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w N C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U 2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T I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w O S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I w L j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U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4 M i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x L j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z A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O C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k z L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3 O S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Y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x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M S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z E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5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S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U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U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D c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I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U z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N T k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w M S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5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M D Q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1 N i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E y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D k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y M C 4 5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g 1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O D I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M S 4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M w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g u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2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5 M y 4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z k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2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S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j E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x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O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U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1 L j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A 3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y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I 1 M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U 5 L j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D E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O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A 0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N T Y u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x M i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5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j A u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N S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g y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T E u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z M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4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N i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T M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c 5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i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E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x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M S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1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1 Y z c x X H U 4 O T d m X H U 3 N z A x I i w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k x Y 2 R c d T V l O D Z c d T V l M D I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1 O T I 5 X H U 2 Z D I 1 X H U 1 Z T A y I i w N C i A g I C A g I C A g I C A g I C A g I C A g I C A g I C A g I C J c d T h m Y m R c d T V i O D F c d T c 3 M D E i L A 0 K I C A g I C A g I C A g I C A g I C A g I C A g I C A g I C A g I l x 1 N m Q 1 O V x 1 N m M 1 Z l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N m U 1 N l x 1 N T M 1 N 1 x 1 N z c w M S I s D Q o g I C A g I C A g I C A g I C A g I C A g I C A g I C A g I C A i X H U 3 O T h m X H U 1 Z W Z h X H U 3 N z A x I i w N C i A g I C A g I C A g I C A g I C A g I C A g I C A g I C A g I C J c d T U 0 M D l c d T Y 3 O T d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V l N 2 Z c d T g 5 N 2 Z c d T U 4 Z W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4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k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T E 3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g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c w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T I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0 M y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M w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y M C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0 L j c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Q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3 M y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T g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N y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A 1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N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g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y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M S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k u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5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O C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z E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N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k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T E 3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g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c w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T I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0 M y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M w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y M C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0 L j c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Q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3 M y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T g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N y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A 1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N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g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y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M S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k u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5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O C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z E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N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T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M T c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O D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N z A u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1 M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Q z L j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M z A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I w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D Q u N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N C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z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j Y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O C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3 L j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D U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1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O C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z I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x L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O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k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4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z M S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2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2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T Z k Y l x 1 N W R k Z F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5 M W N k X H U 1 Z T g 2 X H U 1 Z T A y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D U 5 X H U 2 Y z V m X H U 3 N z A x I i w N C i A g I C A g I C A g I C A g I C A g I C A g I C A g I C A g I C J c d T U 5 M j l c d T Z k M j V c d T V l M D I i L A 0 K I C A g I C A g I C A g I C A g I C A g I C A g I C A g I C A g I l x 1 O T c 1 M l x 1 N m Q 3 N 1 x 1 N z c w M S I s D Q o g I C A g I C A g I C A g I C A g I C A g I C A g I C A g I C A i X H U 4 Z m J k X H U 1 Y j g x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2 Z T U 2 X H U 1 M z U 3 X H U 3 N z A x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l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M z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Y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I w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5 N i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A 3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z I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O C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k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Y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M y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1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E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M i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z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D E u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1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N C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Y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5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1 N S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D M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1 L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z M C 4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i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c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M z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Y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I w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5 N i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A 3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z I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O C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k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Y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M y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1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E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M i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z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D E u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1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N C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Y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5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1 N S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D M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1 L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z M C 4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i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c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M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2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M D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O T Y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w N y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M y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g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5 O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Y 2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z M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N S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x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T I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M y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A x L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N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2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O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T U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z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S 4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z A u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y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y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3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h k M z V c d T V k Z G V c d T c 3 M D E i L A 0 K I C A g I C A g I C A g I C A g I C A g I C A g I C A g I C A g I l x 1 O T F j Z F x 1 N W U 4 N l x 1 N W U w M i I s D Q o g I C A g I C A g I C A g I C A g I C A g I C A g I C A g I C A i X H U 5 Z W Q x X H U 5 Z j k 5 X H U 2 Y z V m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4 Z m J k X H U 1 Y j g x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2 Z T U 2 X H U 1 M z U 3 X H U 3 N z A x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B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T k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N T U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M j I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0 M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A z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D g u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i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c w L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T Y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3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c u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z L j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3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y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E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1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y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Y u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S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y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k 5 L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j U 1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I y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N D E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w M y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Q 4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Y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M C 4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k 2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c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x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y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3 L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M y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N y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M u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x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c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2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E u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M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T k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N T U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M j I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0 M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A z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D g u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i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c w L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T Y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3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c u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z L j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3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y 4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E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1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y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Y u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S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S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y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N G U 5 M V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l l Z D F c d T l m O T l c d T Z j N W Z c d T c 3 M D E i L A 0 K I C A g I C A g I C A g I C A g I C A g I C A g I C A g I C A g I l x 1 O T F j Z F x 1 N W U 4 N l x 1 N W U w M i I s D Q o g I C A g I C A g I C A g I C A g I C A g I C A g I C A g I C A i X H U 4 Z D M 1 X H U 1 Z G R l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T M x N 1 x 1 N G V h Y 1 x 1 N W U w M i I s D Q o g I C A g I C A g I C A g I C A g I C A g I C A g I C A g I C A i X H U 4 O T d m X H U 4 N W N m X H U 4 M W V h X H U 2 Y 2 J i X H U 1 M z N h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0 Z T B h X H U 2 Z D c 3 X H U 1 Z T A y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F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N D g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D c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T k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4 M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Q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T k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S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y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I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U x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Q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T Y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k z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O S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N S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Q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O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N D g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D c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T k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4 M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Q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T k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S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y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I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U x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Q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T Y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k z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O S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N S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Q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O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N D g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D c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T k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4 M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Q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T k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S 4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y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T I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U x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Q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T Y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k z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O S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N S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Q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O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R l O T F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k x Y 2 R c d T V l O D Z c d T V l M D I i L A 0 K I C A g I C A g I C A g I C A g I C A g I C A g I C A g I C A g I l x 1 O W V k M V x 1 O W Y 5 O V x 1 N m M 1 Z l x 1 N z c w M S I s D Q o g I C A g I C A g I C A g I C A g I C A g I C A g I C A g I C A i X H U 4 Z D M 1 X H U 1 Z G R l X H U 3 N z A x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4 O T d m X H U 4 N W N m X H U 4 M W V h X H U 2 Y 2 J i X H U 1 M z N h I i w N C i A g I C A g I C A g I C A g I C A g I C A g I C A g I C A g I C J c d T Z k N T l c d T Z j N W Z c d T c 3 M D E i L A 0 K I C A g I C A g I C A g I C A g I C A g I C A g I C A g I C A g I l x 1 N T M x N 1 x 1 N G V h Y 1 x 1 N W U w M i I s D Q o g I C A g I C A g I C A g I C A g I C A g I C A g I C A g I C A i X H U 2 Z T U 2 X H U 1 M z U 3 X H U 3 N z A x I i w N C i A g I C A g I C A g I C A g I C A g I C A g I C A g I C A g I C J c d T h m Y m R c d T V i O D F c d T c 3 M D E i L A 0 K I C A g I C A g I C A g I C A g I C A g I C A g I C A g I C A g I l x 1 N G U w Y V x 1 N m Q 3 N 1 x 1 N W U w M i I s D Q o g I C A g I C A g I C A g I C A g I C A g I C A g I C A g I C A i X H U 1 N D A 5 X H U 2 N z k 3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V l N 2 Z c d T g 5 N 2 Z c d T U 4 Z W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y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k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Y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x O C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Q y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D g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y N i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1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D Q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1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j Q u N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g z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1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C 4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u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2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N S 4 5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c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u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L j Y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T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E 4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D I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w O C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I 2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T U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0 N C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j U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N C 4 0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D M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c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U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0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S 4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Y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1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y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4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u N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T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E 4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D I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w O C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I 2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T U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0 N C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j U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N C 4 0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D M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c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U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0 L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S 4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Y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1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y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4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u N g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R l O T F c d T U z N T d c d T c 3 M D E i L A 0 K I C A g I C A g I C A g I C A g I C A g I C A g I C A g I C A g I l x 1 O T F j Z F x 1 N W U 4 N l x 1 N W U w M i I s D Q o g I C A g I C A g I C A g I C A g I C A g I C A g I C A g I C A i X H U 1 M T g 1 X H U 4 N D k 5 X H U 1 M 2 U 0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O G Q z N V x 1 N W R k Z V x 1 N z c w M S I s D Q o g I C A g I C A g I C A g I C A g I C A g I C A g I C A g I C A i X H U 5 Z W Q x X H U 5 Z j k 5 X H U 2 Y z V m X H U 3 N z A x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4 O T d m X H U 4 N W N m X H U 4 M W V h X H U 2 Y 2 J i X H U 1 M z N h I i w N C i A g I C A g I C A g I C A g I C A g I C A g I C A g I C A g I C J c d T Z k N T l c d T Z j N W Z c d T c 3 M D E i L A 0 K I C A g I C A g I C A g I C A g I C A g I C A g I C A g I C A g I l x 1 N T M x N 1 x 1 N G V h Y 1 x 1 N W U w M i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l N 2 Z c d T R l M W N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z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N D g w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g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U z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T A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4 N y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E 1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A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1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N i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x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A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A u N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c 4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i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c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3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L j c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N D g w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g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U z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T A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4 N y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E 1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A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1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N i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x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A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A u N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c 4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i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c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3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L j c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N D g w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g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U z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T A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4 N y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E 1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A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1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N i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x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A u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A u N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c 4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i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c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3 L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L j c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3 N T E 4 X H U 4 M D g z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O W V k M V x 1 O W Y 5 O V x 1 N m M 1 Z l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k x Y 2 R c d T V l O D Z c d T V l M D I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O D k 3 Z l x 1 O D V j Z l x 1 O D F l Y V x 1 N m N i Y l x 1 N T M z Y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4 Z m J k X H U 1 Y j g x X H U 3 N z A x I i w N C i A g I C A g I C A g I C A g I C A g I C A g I C A g I C A g I C J c d T R l M G F c d T Z k N z d c d T V l M D I i L A 0 K I C A g I C A g I C A g I C A g I C A g I C A g I C A g I C A g I l x 1 N T Q w O V x 1 N j c 5 N 1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N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3 N y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w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1 M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A 4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j g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y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x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Y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N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4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I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M y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2 L j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5 L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3 O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y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k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2 L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S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4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3 N y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w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1 M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A 4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j g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y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x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Y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N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4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I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M y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2 L j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5 L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3 O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y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k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2 L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S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4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U 3 N y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w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1 M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A 4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j g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y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x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Y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N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4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I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M y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2 L j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5 L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3 O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y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k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2 L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S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S 4 4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l l Z D F c d T l m O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5 M W N k X H U 1 Z T g 2 X H U 1 Z T A y I i w N C i A g I C A g I C A g I C A g I C A g I C A g I C A g I C A g I C J c d T h k M z V c d T V k Z G V c d T c 3 M D E i L A 0 K I C A g I C A g I C A g I C A g I C A g I C A g I C A g I C A g I l x 1 N T k y O V x 1 N m Q y N V x 1 N W U w M i I s D Q o g I C A g I C A g I C A g I C A g I C A g I C A g I C A g I C A i X H U 5 N z U y X H U 2 Z D c 3 X H U 3 N z A x I i w N C i A g I C A g I C A g I C A g I C A g I C A g I C A g I C A g I C J c d T U z M T d c d T R l Y W N c d T V l M D I i L A 0 K I C A g I C A g I C A g I C A g I C A g I C A g I C A g I C A g I l x 1 O D k 3 Z l x 1 O D V j Z l x 1 O D F l Y V x 1 N m N i Y l x 1 N T M z Y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4 Z m J k X H U 1 Y j g x X H U 3 N z A x I i w N C i A g I C A g I C A g I C A g I C A g I C A g I C A g I C A g I C J c d T U 0 M D l c d T Y 3 O T d c d T c 3 M D E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V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5 M z Y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T I u O T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g 5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M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A x L j Y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Q z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T Y u M j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T A u M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T E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M C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3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I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y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T k u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5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0 N y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U u M T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M C 4 w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2 L j U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u N z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S 4 z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M D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Y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z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k z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x M i 4 5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D k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M z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5 M D E u N j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D M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5 N i 4 y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5 M C 4 w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x M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Y w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c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M i 4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z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1 O S 4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k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Q 3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S 4 x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w L j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N T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S 4 3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x L j M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i 4 w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M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E y L j k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4 O S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z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w M S 4 2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0 M y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k 2 L j I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w L j A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E x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A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y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y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M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U 5 L j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S 4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D c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1 L j E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A u M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i 4 1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1 L j c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u M z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A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S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2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w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O W V k M V x 1 O W Y 5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1 O T I 5 X H U 2 Z D I 1 X H U 1 Z T A y I i w N C i A g I C A g I C A g I C A g I C A g I C A g I C A g I C A g I C J c d T k x Y 2 R c d T V l O D Z c d T V l M D I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g 5 N 2 Z c d T g 1 Y 2 Z c d T g x Z W F c d T Z j Y m J c d T U z M 2 E i L A 0 K I C A g I C A g I C A g I C A g I C A g I C A g I C A g I C A g I l x 1 N m Q 1 O V x 1 N m M 1 Z l x 1 N z c w M S I s D Q o g I C A g I C A g I C A g I C A g I C A g I C A g I C A g I C A i X H U 0 Z T B h X H U 2 Z D c 3 X H U 1 Z T A y I i w N C i A g I C A g I C A g I C A g I C A g I C A g I C A g I C A g I C J c d T h m Y m R c d T V i O D F c d T c 3 M D E i L A 0 K I C A g I C A g I C A g I C A g I C A g I C A g I C A g I C A g I l x 1 N m U 1 N l x 1 N T M 1 N 1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N D A 5 X H U 2 N z k 3 X H U 3 N z A x I i w N C i A g I C A g I C A g I C A g I C A g I C A g I C A g I C A g I C J c d T V l N 2 Z c d T R l M W N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2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U 4 L j M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w N y 4 2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T c u N T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c 5 L j c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c z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z I u N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U u N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Q u M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z g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N y 4 3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N i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x L j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A u M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O C 4 2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3 L j k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U y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C 4 0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5 L j U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C 4 z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4 L j U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U u N D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L j k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y 4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O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Y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S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U 4 L j M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w N y 4 2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T c u N T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c 5 L j c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c z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z I u N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U u N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Q u M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z g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N y 4 3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N i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x L j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A u M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O C 4 2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3 L j k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U y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C 4 0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5 L j U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C 4 z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4 L j U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U u N D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L j k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y 4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O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Y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S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T U 4 L j M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w N y 4 2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T c u N T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c 5 L j c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c z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z I u N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U u N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Q u M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z g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N y 4 3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N i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x L j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A u M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O C 4 2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3 L j k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U y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C 4 0 M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5 L j U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C 4 z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4 L j U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U u N D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L j k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y 4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O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Y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S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O W V k M V x 1 O W Y 5 O V x 1 N m M 1 Z l x 1 N z c w M S I s D Q o g I C A g I C A g I C A g I C A g I C A g I C A g I C A g I C A i X H U 4 Z D M 1 X H U 1 Z G R l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F j Z F x 1 N W U 4 N l x 1 N W U w M i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O D k 3 Z l x 1 O D V j Z l x 1 O D F l Y V x 1 N m N i Y l x 1 N T M z Y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N G U w Y V x 1 N m Q 3 N 1 x 1 N W U w M i I s D Q o g I C A g I C A g I C A g I C A g I C A g I C A g I C A g I C A i X H U 4 Z m J k X H U 1 Y j g x X H U 3 N z A x I i w N C i A g I C A g I C A g I C A g I C A g I C A g I C A g I C A g I C J c d T Z l N T Z c d T U z N T d c d T c 3 M D E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N 1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A z N i 4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z O C 4 4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y N T k u M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I 5 L j g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x O S 4 z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5 O C 4 3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4 M y 4 4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O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M x L j A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Y x L j k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0 L j I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U w L j g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k u M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i 4 x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w L j U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Q u M D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i 4 x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Q 2 L j I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N D E u M z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M i 4 3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1 L j c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N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C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C 4 y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u M z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k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S 4 4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O T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N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M z Y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z g u O D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j U 5 L j E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I y O S 4 4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M T k u M z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O T g u N z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D M u O D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z g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M S 4 w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M S 4 5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0 N C 4 y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1 M C 4 4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5 L j I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I u M T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M C 4 1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0 L j A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I u M T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0 N i 4 y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x L j M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I u N z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S 4 3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Y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g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u M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L j M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5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O D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k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0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j Q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D M 2 L j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M 4 L j g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I 1 O S 4 x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M j k u O D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E 5 L j M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k 4 L j c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g z L j g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c 4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z E u M D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E u O T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D Q u M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T A u O D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O S 4 y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y L j E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A u N T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N C 4 w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y L j E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D Y u M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M S 4 z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y L j c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U u N z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2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4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L j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y 4 z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O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g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5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D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I 0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5 Z W Q x X H U 5 Z j k 5 X H U 2 Y z V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5 N z U y X H U 2 Z D c 3 X H U 3 N z A x I i w N C i A g I C A g I C A g I C A g I C A g I C A g I C A g I C A g I C J c d T U z M T d c d T R l Y W N c d T V l M D I i L A 0 K I C A g I C A g I C A g I C A g I C A g I C A g I C A g I C A g I l x 1 O D k 3 Z l x 1 O D V j Z l x 1 O D F l Y V x 1 N m N i Y l x 1 N T M z Y S I s D Q o g I C A g I C A g I C A g I C A g I C A g I C A g I C A g I C A i X H U 2 Z D U 5 X H U 2 Y z V m X H U 3 N z A x I i w N C i A g I C A g I C A g I C A g I C A g I C A g I C A g I C A g I C J c d T R l M G F c d T Z k N z d c d T V l M D I i L A 0 K I C A g I C A g I C A g I C A g I C A g I C A g I C A g I C A g I l x 1 O G Z i Z F x 1 N W I 4 M V x 1 N z c w M S I s D Q o g I C A g I C A g I C A g I C A g I C A g I C A g I C A g I C A i X H U 2 Z T U 2 X H U 1 M z U 3 X H U 3 N z A x I i w N C i A g I C A g I C A g I C A g I C A g I C A g I C A g I C A g I C J c d T U 0 M D l c d T Y 3 O T d c d T c 3 M D E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h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O T I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O D Q u N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Q x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g 3 L j c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z N y 4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x M C 4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N C 4 x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2 N i 4 x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N C 4 1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M i 4 z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O S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O C 4 z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N S 4 4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w L j Q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u N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M i 4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z L j Q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g u N T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z N y 4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z L j k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3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u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g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N T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N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O T I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O D Q u N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Q x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g 3 L j c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z N y 4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x M C 4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N C 4 x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2 N i 4 x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N C 4 1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M i 4 z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O S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O C 4 z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N S 4 4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w L j Q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u N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M i 4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z L j Q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g u N T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z N y 4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z L j k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3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u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g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N T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N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w O T I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O D Q u N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Q x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g 3 L j c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z N y 4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x M C 4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N C 4 x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2 N i 4 x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N C 4 1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M i 4 z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O S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O C 4 z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N S 4 4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w L j Q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M u N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M i 4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z L j Q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g u N T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z N y 4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z L j k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3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u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g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N T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N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O W V k M V x 1 O W Y 5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O T F j Z F x 1 N W U 4 N l x 1 N W U w M i I s D Q o g I C A g I C A g I C A g I C A g I C A g I C A g I C A g I C A i X H U 1 M z E 3 X H U 0 Z W F j X H U 1 Z T A y I i w N C i A g I C A g I C A g I C A g I C A g I C A g I C A g I C A g I C J c d T g 5 N 2 Z c d T g 1 Y 2 Z c d T g x Z W F c d T Z j Y m J c d T U z M 2 E i L A 0 K I C A g I C A g I C A g I C A g I C A g I C A g I C A g I C A g I l x 1 N m Q 1 O V x 1 N m M 1 Z l x 1 N z c w M S I s D Q o g I C A g I C A g I C A g I C A g I C A g I C A g I C A g I C A i X H U 0 Z T B h X H U 2 Z D c 3 X H U 1 Z T A y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2 Y z V m X H U 4 O T d m X H U 3 N z A x I i w N C i A g I C A g I C A g I C A g I C A g I C A g I C A g I C A g I C J c d T U 0 M D l c d T Y 3 O T d c d T c 3 M D E i L A 0 K I C A g I C A g I C A g I C A g I C A g I C A g I C A g I C A g I l x 1 N z k 4 Z l x 1 N W V m Y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l N 2 Z c d T R l M W N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5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T I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E w O C 4 3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N D Y u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y N D I u M z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U 5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T Y u M T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T M u N T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T U u O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D c u M D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M u N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Y u O D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Q u M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M S 4 5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w L j M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I u N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O S 4 w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0 L j Y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Y u N z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z M S 4 y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4 L j M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U u N z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y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w L j U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u N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k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0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Q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N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x M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T A 4 L j c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I 0 N i 4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I 0 M i 4 z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N T k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5 N i 4 x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5 M y 4 1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1 N S 4 5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N y 4 w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1 M y 4 1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N i 4 4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N C 4 y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x L j k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z A u M z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i 4 2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5 L j A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Q u N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i 4 3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M x L j I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g u M z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3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0 L j I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A u N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C 4 1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O T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Q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0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N D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I 1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E y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M D g u N z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Q 2 L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j Q y L j M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1 O S 4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k 2 L j E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z L j U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U 1 L j k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3 L j A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z L j U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2 L j g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0 L j I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E u O T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M C 4 z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y L j Y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k u M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C 4 2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2 L j c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z E u M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O C 4 z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L j c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M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C 4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L j U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S 4 5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0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j U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N T Z k Y l x 1 N W R k Z F x 1 N z c w M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l l Z D F c d T l m O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5 N z U y X H U 2 Z D c 3 X H U 3 N z A x I i w N C i A g I C A g I C A g I C A g I C A g I C A g I C A g I C A g I C J c d T k x Y 2 R c d T V l O D Z c d T V l M D I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2 Z T U 2 X H U 1 M z U 3 X H U 3 N z A x I i w N C i A g I C A g I C A g I C A g I C A g I C A g I C A g I C A g I C J c d T h m Y m R c d T V i O D F c d T c 3 M D E i L A 0 K I C A g I C A g I C A g I C A g I C A g I C A g I C A g I C A g I l x 1 N m M 1 Z l x 1 O D k 3 Z l x 1 N z c w M S I s D Q o g I C A g I C A g I C A g I C A g I C A g I C A g I C A g I C A i X H U 1 N D A 5 X H U 2 N z k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z k 4 Z l x 1 N W V m Y V x 1 N z c w M S I s D Q o g I C A g I C A g I C A g I C A g I C A g I C A g I C A g I C A i X H U 1 Z T d m X H U 0 Z T F j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M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E 0 N C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E 0 O C 4 y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O T Y u O D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j k 0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g 3 L j c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k 2 L j M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z L j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5 L j c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Q 2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M C 4 0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M S 4 4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M y 4 w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0 L j I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I u O T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M y 4 0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z L j M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Q u O D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1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4 L j M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c u M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N S 4 z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0 L j k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M D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Y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2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E 0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x N D Q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N D g u M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k 2 L j g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I 5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4 N y 4 3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5 N i 4 z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5 M y 4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O S 4 3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N i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A u N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E u O D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M u M D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N C 4 y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y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M u N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y 4 z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0 L j g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T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O C 4 z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3 L j I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U u M z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5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A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N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x N D Q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N D g u M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k 2 L j g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I 5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4 N y 4 3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5 N i 4 z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5 M y 4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O S 4 3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N i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A u N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E u O D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M u M D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N C 4 y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y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M u N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y 4 z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0 L j g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T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O C 4 z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3 L j I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U u M z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5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A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N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O W V k M V x 1 O W Y 5 O V x 1 N m M 1 Z l x 1 N z c w M S I s D Q o g I C A g I C A g I C A g I C A g I C A g I C A g I C A g I C A i X H U 0 Z T k x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N m Q 1 O V x 1 N m M 1 Z l x 1 N z c w M S I s D Q o g I C A g I C A g I C A g I C A g I C A g I C A g I C A g I C A i X H U 1 M z E 3 X H U 0 Z W F j X H U 1 Z T A y I i w N C i A g I C A g I C A g I C A g I C A g I C A g I C A g I C A g I C J c d T k x Y 2 R c d T V l O D Z c d T V l M D I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2 Y z V m X H U 4 O T d m X H U 3 N z A x I i w N C i A g I C A g I C A g I C A g I C A g I C A g I C A g I C A g I C J c d T U 0 M D l c d T Y 3 O T d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V l N 2 Z c d T g 5 N 2 Z c d T U 4 Z W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x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j I z L j A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x O S 4 2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M j M u M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Y z L j g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E z M y 4 y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2 O C 4 z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N i 4 2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N y 4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z M S 4 0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M C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z L j M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2 L j I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A u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O S 4 0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y L j A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U u N T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N C 4 2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0 L j g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O T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y 4 0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0 L j U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M u O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y 4 x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k u N D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Q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i 4 x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M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M w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y M j M u M D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E 5 L j Y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Q y M y 4 y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N j M u O D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T M z L j I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Y 4 L j M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2 L j Y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3 L j I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x L j Q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w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M u M z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Y u M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C 4 1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5 L j Q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I u M D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N S 4 1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0 L j Y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Q u O D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5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3 L j Q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N T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y 4 4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z L j E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S 4 0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N D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L j E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y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T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E z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I y M y 4 w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M T k u N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D I z L j I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2 M y 4 4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M z M u M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N j g u M z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Y u N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z c u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z E u N D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z A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M y 4 z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N i 4 y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w L j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k u N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M i 4 w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1 L j U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Q u N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C 4 4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L j k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c u N D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1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z L j g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M u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L j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i 4 0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u M T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M T M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1 N m R i X H U 1 Z G R k X H U 3 N z A x I i w N C i A g I C A g I C A g I C A g I C A g I C A g I C A g I C A g I C J c d T c 1 M T h c d T g w O D N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O W V k M V x 1 O W Y 5 O V x 1 N m M 1 Z l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h k M z V c d T V k Z G V c d T c 3 M D E i L A 0 K I C A g I C A g I C A g I C A g I C A g I C A g I C A g I C A g I l x 1 N T k y O V x 1 N m Q y N V x 1 N W U w M i I s D Q o g I C A g I C A g I C A g I C A g I C A g I C A g I C A g I C A i X H U 5 N z U y X H U 2 Z D c 3 X H U 3 N z A x I i w N C i A g I C A g I C A g I C A g I C A g I C A g I C A g I C A g I C J c d T Z k N T l c d T Z j N W Z c d T c 3 M D E i L A 0 K I C A g I C A g I C A g I C A g I C A g I C A g I C A g I C A g I l x 1 N T M x N 1 x 1 N G V h Y 1 x 1 N W U w M i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N G U w Y V x 1 N m Q 3 N 1 x 1 N W U w M i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1 Z T d m X H U 4 O T d m X H U 1 O G V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M l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I 2 N i 4 z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N j Q u M z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D Y w L j U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x O C 4 5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N j I u N T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z A u O T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j U u M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j M u N z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T E u M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z k u N T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D M u O D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Q u M z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i 4 x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1 L j k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Q u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i 4 z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L j Q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Y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w L j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Q u M D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C 4 w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4 L j c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g u N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i 4 y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Y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z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y N j Y u M z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Y 0 L j M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Q 2 M C 4 1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M T g u O T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T Y y L j U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M w L j k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1 L j I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Y z L j c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E x L j A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M 5 L j U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A z L j g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0 L j M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I u M T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N S 4 5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0 L j Y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Y u M z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C 4 0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2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C 4 w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0 L j A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u M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C 4 3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4 L j U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I u M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U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2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z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x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j Y 2 L j M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2 N C 4 z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N j A u N T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E 4 L j k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E 2 M i 4 1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z M C 4 5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y N S 4 y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2 M y 4 3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x M S 4 w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O S 4 1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w M y 4 4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N C 4 z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y L j E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U u O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N C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2 L j M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g u N D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i 4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A u M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C 4 w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L j A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g u N z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O C 4 1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L j I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i 4 1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u N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T Z k Y l x 1 N W R k Z F x 1 N z c w M S I s D Q o g I C A g I C A g I C A g I C A g I C A g I C A g I C A g I C A i X H U 3 N T E 4 X H U 4 M D g z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U 5 M j l c d T Z k M j V c d T V l M D I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l l Z D F c d T l m O T l c d T Z j N W Z c d T c 3 M D E i L A 0 K I C A g I C A g I C A g I C A g I C A g I C A g I C A g I C A g I l x 1 O T c 1 M l x 1 N m Q 3 N 1 x 1 N z c w M S I s D Q o g I C A g I C A g I C A g I C A g I C A g I C A g I C A g I C A i X H U 2 Z D U 5 X H U 2 Y z V m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U 1 N l x 1 N T M 1 N 1 x 1 N z c w M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c 5 O G Z c d T V l Z m F c d T c 3 M D E i L A 0 K I C A g I C A g I C A g I C A g I C A g I C A g I C A g I C A g I l x 1 N T Q w O V x 1 N j c 5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N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z O D U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M j U u N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T g x L j E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0 N C 4 y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M j U u N D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z A u O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z E u N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D U u N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T g u M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z g u M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Q u N z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Q u O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w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1 L j I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u M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i 4 w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w L j U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Q u N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y 4 3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z L j c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k u O D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S 4 5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y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z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Y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2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M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z O D U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M j U u N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T g x L j E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0 N C 4 y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M j U u N D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z A u O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z E u N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D U u N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T g u M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z g u M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Q u N z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Q u O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w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1 L j I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u M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i 4 w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w L j U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Q u N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y 4 3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z L j c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k u O D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S 4 5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y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z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Y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2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M Q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z O D U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M j U u N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T g x L j E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0 N C 4 y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M j U u N D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z A u O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z E u N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D U u N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T g u M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z g u M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Q u N z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Q u O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w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1 L j I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u M j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i 4 w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w L j U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Q u N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y 4 3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z L j c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k u O D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S 4 5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y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z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Y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2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x M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V i O D l c d T V m Y m R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U 2 Z G J c d T V k Z G R c d T c 3 M D E i L A 0 K I C A g I C A g I C A g I C A g I C A g I C A g I C A g I C A g I l x 1 N z U x O F x 1 O D A 4 M 1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4 Z D M 1 X H U 1 Z G R l X H U 3 N z A x I i w N C i A g I C A g I C A g I C A g I C A g I C A g I C A g I C A g I C J c d T U 5 M j l c d T Z k M j V c d T V l M D I i L A 0 K I C A g I C A g I C A g I C A g I C A g I C A g I C A g I C A g I l x 1 O W V k M V x 1 O W Y 5 O V x 1 N m M 1 Z l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k 3 N T J c d T Z k N z d c d T c 3 M D E i L A 0 K I C A g I C A g I C A g I C A g I C A g I C A g I C A g I C A g I l x 1 N m Q 1 O V x 1 N m M 1 Z l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O T F j Z F x 1 N W U 4 N l x 1 N W U w M i I s D Q o g I C A g I C A g I C A g I C A g I C A g I C A g I C A g I C A i X H U 1 M z E 3 X H U 0 Z W F j X H U 1 Z T A y I i w N C i A g I C A g I C A g I C A g I C A g I C A g I C A g I C A g I C J c d T Z l N T Z c d T U z N T d c d T c 3 M D E i L A 0 K I C A g I C A g I C A g I C A g I C A g I C A g I C A g I C A g I l x 1 N m M 1 Z l x 1 O D k 3 Z l x 1 N z c w M S I s D Q o g I C A g I C A g I C A g I C A g I C A g I C A g I C A g I C A i X H U 4 Z m J k X H U 1 Y j g x X H U 3 N z A x I i w N C i A g I C A g I C A g I C A g I C A g I C A g I C A g I C A g I C J c d T U 0 M D l c d T Y 3 O T d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V l N 2 Z c d T g 5 N 2 Z c d T U 4 Z W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0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T I 2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z k x L j Y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2 M S 4 w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O D I u N z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Q 4 L j k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k x L j U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M x L j k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I z L j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1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Q u N T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E u N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k u M T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N C 4 2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1 L j M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g u M D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S 4 2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4 L j Y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U u M D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M y 4 z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M C 4 3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z L j I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u M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C 4 4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u N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M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0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T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A 4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M 4 M C 4 5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N D Q 5 L j Q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3 M j M u M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g x M i 4 0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O D I 4 L j E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I z M z M u M w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I 5 N i 4 2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N D g w L j E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z N j M u O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I 1 O C 4 3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y M j E 4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y M j E 3 L j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0 M j U u M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2 N i 4 0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x O D Q 3 L j U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w O D Q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1 M j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1 M j g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4 N D g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c 0 N S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z I 4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I 5 M T g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I 1 N y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N T k 4 L j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1 M j I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A 4 N i 4 1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T M x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1 M D M 2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M T A 3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z O D Q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y N z M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U 1 M j A u N Q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2 N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g 0 N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D E z O Q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D c 4 M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4 N T g w L j U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k w M D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g 3 N z Y u O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O D U 0 M y 4 y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5 M D g w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4 M j I u O Q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U 5 N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E 1 O C 4 3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Y z O Q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y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D I y M C 4 4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T A 1 N w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I z M j g u N w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A 5 N z I u N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E z O D g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k 5 N j M u N w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O T M 4 N y 4 z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5 M D I 5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4 N j Q 4 L j g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k x O T U u M T g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k 3 N D Q u N T E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w O D Q 2 L j Y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w O T Q 5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x M j k w L j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x N T c 5 L j Y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x N j A 5 L j M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x O D U 3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j I 0 N y 4 1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M 2 M y 4 5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g y M y 4 1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z I 1 N S 4 1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M z Q y N C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M z N T k u N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U y N i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M 5 M S 4 2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N j E u M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g y L j c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0 O C 4 5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5 M S 4 1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z M S 4 5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y M y 4 w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4 N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g 0 L j U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x L j U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5 L j E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Q u N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N S 4 z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4 L j A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k u N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O C 4 2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1 L j A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M u M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j A u N z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y 4 y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L j E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u O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L j U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z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D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L j E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O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1 M j Y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z O T E u N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Y x L j A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4 M i 4 3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D g u O T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O T E u N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z E u O T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j M u M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D U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N C 4 1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M S 4 1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O S 4 x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0 L j Y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j U u M z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O C 4 w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5 L j Y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g u N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S 4 w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z L j M 5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w L j c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M u M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S 4 x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L j g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i 4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u M z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Q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C 4 x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D g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O T Y 1 N V x 1 O D k 3 Z l x 1 N z c w M S I s D Q o g I C A g I C A g I C A g I C A g I C A g I C A g I C A g I C A i X H U 3 N T E 4 X H U 4 M D g z X H U 3 N z A x I i w N C i A g I C A g I C A g I C A g I C A g I C A g I C A g I C A g I C J c d T U 2 Z G J c d T V k Z G R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Q 1 O V x 1 N m M 1 Z l x 1 N z c w M S I s D Q o g I C A g I C A g I C A g I C A g I C A g I C A g I C A g I C A i X H U 5 N z U y X H U 2 Z D c 3 X H U 3 N z A x I i w N C i A g I C A g I C A g I C A g I C A g I C A g I C A g I C A g I C J c d T g 5 N 2 Z c d T g 1 Y 2 Z c d T g x Z W F c d T Z j Y m J c d T U z M 2 E i L A 0 K I C A g I C A g I C A g I C A g I C A g I C A g I C A g I C A g I l x 1 O W V k M V x 1 O W Y 5 O V x 1 N m M 1 Z l x 1 N z c w M S I s D Q o g I C A g I C A g I C A g I C A g I C A g I C A g I C A g I C A i X H U 0 Z T B h X H U 2 Z D c 3 X H U 1 Z T A y I i w N C i A g I C A g I C A g I C A g I C A g I C A g I C A g I C A g I C J c d T k x Y 2 R c d T V l O D Z c d T V l M D I i L A 0 K I C A g I C A g I C A g I C A g I C A g I C A g I C A g I C A g I l x 1 N T M x N 1 x 1 N G V h Y 1 x 1 N W U w M i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l N 2 Z c d T R l M W N c d T c 3 M D E i L A 0 K I C A g I C A g I C A g I C A g I C A g I C A g I C A g I C A g I l x 1 N T Q w O V x 1 N j c 5 N 1 x 1 N z c w M S I s D Q o g I C A g I C A g I C A g I C A g I C A g I C A g I C A g I C A i X H U 3 O T h m X H U 1 Z W Z h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N V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Y x O C 4 2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0 O T A u M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M 1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g w L j I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0 N S 4 4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4 M S 4 4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0 M C 4 3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M y 4 x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3 M i 4 x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O S 4 1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O S 4 x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N y 4 3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x L j U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g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x L j g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S 4 w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y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2 L j g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M u M j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S 4 y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u N T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y 4 w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T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N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M x O C 4 4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2 M T g u N j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D k w L j E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z N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4 M C 4 y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D U u O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O D E u O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D A u N z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M u M T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z I u M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T k u N T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j k u M T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c u N z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1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4 L j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M S 4 4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U u M D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C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M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N i 4 4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z L j I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E u M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L j U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M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U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C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D Y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j E 4 L j Y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5 M C 4 x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M z U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O D A u M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Q 1 L j g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g x L j g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Q w L j c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z L j E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c y L j E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U 5 L j U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5 L j E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3 L j c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E u N T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O C 4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E u O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1 L j A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g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L j I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j Y u O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y 4 y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x L j I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C 4 1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A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A 2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U 5 M j l c d T Z k M j V c d T V l M D I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k 3 N T J c d T Z k N z d c d T c 3 M D E i L A 0 K I C A g I C A g I C A g I C A g I C A g I C A g I C A g I C A g I l x 1 O W V k M V x 1 O W Y 5 O V x 1 N m M 1 Z l x 1 N z c w M S I s D Q o g I C A g I C A g I C A g I C A g I C A g I C A g I C A g I C A i X H U 2 Z D U 5 X H U 2 Y z V m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5 M W N k X H U 1 Z T g 2 X H U 1 Z T A y I i w N C i A g I C A g I C A g I C A g I C A g I C A g I C A g I C A g I C J c d T U z M T d c d T R l Y W N c d T V l M D I i L A 0 K I C A g I C A g I C A g I C A g I C A g I C A g I C A g I C A g I l x 1 N m U 1 N l x 1 N T M 1 N 1 x 1 N z c w M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i w N C i A g I C A g I C A g I C A g I C A g I C A g I C A g I C A g I C J c d T U 0 M D l c d T Y 3 O T d c d T c 3 M D E i L A 0 K I C A g I C A g I C A g I C A g I C A g I C A g I C A g I C A g I l x 1 N z k 4 Z l x 1 N W V m Y V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Z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M D U u M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D k 1 L j E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0 N C 4 0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M D Q u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k 1 L j Q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E y L j U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Y u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k u N z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T E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M i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5 L j A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u N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i 4 0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Q x L j k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E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L j A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c u O D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M y 4 w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x L j k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M T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L j c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S 4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M T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N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M D U u M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D k 1 L j E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0 N C 4 0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M D Q u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k 1 L j Q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E y L j U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Y u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k u N z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T E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M i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5 L j A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u N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i 4 0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Q x L j k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E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L j A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c u O D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M y 4 w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x L j k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M T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L j c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S 4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M T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N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M D U u M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D k 1 L j E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0 N C 4 0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M D Q u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k 1 L j Q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E y L j U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Y u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k u N z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T E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M i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5 L j A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u N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i 4 0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Q x L j k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D E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4 L j A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c u O D I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M y 4 w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x L j k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A u M T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L j c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S 4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u M T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I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N g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V i O D l c d T V m Y m R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O G Q z N V x 1 N W R k Z V x 1 N z c w M S I s D Q o g I C A g I C A g I C A g I C A g I C A g I C A g I C A g I C A i X H U 5 Z W Q x X H U 5 Z j k 5 X H U 2 Y z V m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O T c 1 M l x 1 N m Q 3 N 1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O T F j Z F x 1 N W U 4 N l x 1 N W U w M i I s D Q o g I C A g I C A g I C A g I C A g I C A g I C A g I C A g I C A i X H U 2 Z T U 2 X H U 1 M z U 3 X H U 3 N z A x I i w N C i A g I C A g I C A g I C A g I C A g I C A g I C A g I C A g I C J c d T U z M T d c d T R l Y W N c d T V l M D I i L A 0 K I C A g I C A g I C A g I C A g I C A g I C A g I C A g I C A g I l x 1 N m M 1 Z l x 1 O D k 3 Z l x 1 N z c w M S I s D Q o g I C A g I C A g I C A g I C A g I C A g I C A g I C A g I C A i X H U 4 Z m J k X H U 1 Y j g x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T Q w O V x 1 N j c 5 N 1 x 1 N z c w M S I s D Q o g I C A g I C A g I C A g I C A g I C A g I C A g I C A g I C A i X H U 1 Z T d m X H U 0 Z T F j X H U 3 N z A x I i w N C i A g I C A g I C A g I C A g I C A g I C A g I C A g I C A g I C J c d T c 5 O G Z c d T V l Z m F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3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j A y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3 M S 4 2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M D c u N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U w L j c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4 O S 4 x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3 M S 4 4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x M C 4 z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M S 4 z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4 M C 4 1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0 N y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4 L j U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A y L j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Q u M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N y 4 x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y L j Y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E u N T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i 4 x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1 L j c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u M T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O S 4 0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y L j k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C 4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u M D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L j I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y 4 x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u M z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w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A u M D Q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z g w L j k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0 N D k u N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c y M y 4 x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O D E y L j Q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4 M j g u M Q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j M z M y 4 z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j k 2 L j Y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0 O D A u M Q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M 2 M y 4 5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j U 4 L j c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I y M T g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I y M T c u M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Q y N S 4 x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Y 2 L j Q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E 4 N D c u N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A 4 N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U y M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U y O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g 0 O C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z Q 1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3 M j g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j k x O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M j U 3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1 O T g u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U y M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D g 2 L j U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1 M z E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U w M z Y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x M D c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M 4 N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I 3 M w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T U y M C 4 1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Y 0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O D Q 3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4 M T M 5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4 N z g x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g 1 O D A u N Q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O T A w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O D c 3 N i 4 4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4 N T Q z L j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k w O D A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g y M i 4 5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T k 1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T U 4 L j c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N j M 5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I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w M j I w L j g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x M D U 3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j M y O C 4 3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D k 3 M i 4 2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T M 4 O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O T k 2 M y 4 3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5 M z g 3 L j M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k w M j k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g 2 N D g u O A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O T E 5 N S 4 x O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O T c 0 N C 4 1 M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A 4 N D Y u N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A 5 N D k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E y O T A u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E 1 N z k u N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E 2 M D k u M w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E 4 N T c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y M j Q 3 L j U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M z Y z L j k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O D I z L j U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z M j U 1 L j U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M z E 4 L j g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z N D I 0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z M T Q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M z Q y N S 4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M z E 0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Y w M i 4 4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0 N z E u N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A 3 L j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1 M C 4 3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O D k u M T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N z E u O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T A u M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E u M z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D A u N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c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O C 4 1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w M i 4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0 L j I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u M T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M i 4 2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x L j U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Y u M T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S 4 3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L j E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u N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5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g u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A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M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M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D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L j A 0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Y w M i 4 4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0 N z E u N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A 3 L j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1 M C 4 3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O D k u M T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N z E u O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T A u M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D E u M z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D A u N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c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O C 4 1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w M i 4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0 L j I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u M T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0 M i 4 2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x L j U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Y u M T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N S 4 3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L j E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k u N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i 4 5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g u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A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M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M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D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w L j A 0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M 4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U 5 M j l c d T Z k M j V c d T V l M D I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l l Z D F c d T l m O T l c d T Z j N W Z c d T c 3 M D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5 M W N k X H U 1 Z T g 2 X H U 1 Z T A y I i w N C i A g I C A g I C A g I C A g I C A g I C A g I C A g I C A g I C J c d T Z l N T Z c d T U z N T d c d T c 3 M D E i L A 0 K I C A g I C A g I C A g I C A g I C A g I C A g I C A g I C A g I l x 1 N T M x N 1 x 1 N G V h Y 1 x 1 N W U w M i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T Q w O V x 1 N j c 5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Y z B m X H U 5 Z W E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h c d T V l N z R c d T U x N j h c d T U 2 Z m R c d T U y M D Z c d T U 3 M z B c d T U z M 2 F c d T V j M G Z c d T l l Y T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N D E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N T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N T Y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N j I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T c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3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5 M C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g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x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Y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y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A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w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i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5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M z M 1 O S 4 2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N D E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N T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N T Y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N j I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T c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3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5 M C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g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x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Y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y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A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w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i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5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N D E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N T I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N T Y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N j I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T c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3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5 M C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g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x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Y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y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S 4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A u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Q w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i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5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2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z O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V i O D l c d T V m Y m R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O T I 5 X H U 2 Z D I 1 X H U 1 Z T A y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4 Z D M 1 X H U 1 Z G R l X H U 3 N z A x I i w N C i A g I C A g I C A g I C A g I C A g I C A g I C A g I C A g I C J c d T Z k N T l c d T Z j N W Z c d T c 3 M D E i L A 0 K I C A g I C A g I C A g I C A g I C A g I C A g I C A g I C A g I l x 1 O W V k M V x 1 O W Y 5 O V x 1 N m M 1 Z l x 1 N z c w M S I s D Q o g I C A g I C A g I C A g I C A g I C A g I C A g I C A g I C A i X H U 4 O T d m X H U 4 N W N m X H U 4 M W V h X H U 2 Y 2 J i X H U 1 M z N h I i w N C i A g I C A g I C A g I C A g I C A g I C A g I C A g I C A g I C J c d T Z l N T Z c d T U z N T d c d T c 3 M D E i L A 0 K I C A g I C A g I C A g I C A g I C A g I C A g I C A g I C A g I l x 1 O T F j Z F x 1 N W U 4 N l x 1 N W U w M i I s D Q o g I C A g I C A g I C A g I C A g I C A g I C A g I C A g I C A i X H U 0 Z T B h X H U 2 Z D c 3 X H U 1 Z T A y I i w N C i A g I C A g I C A g I C A g I C A g I C A g I C A g I C A g I C J c d T U z M T d c d T R l Y W N c d T V l M D I i L A 0 K I C A g I C A g I C A g I C A g I C A g I C A g I C A g I C A g I l x 1 N m M 1 Z l x 1 O D k 3 Z l x 1 N z c w M S I s D Q o g I C A g I C A g I C A g I C A g I C A g I C A g I C A g I C A i X H U 4 Z m J k X H U 1 Y j g x X H U 3 N z A x I i w N C i A g I C A g I C A g I C A g I C A g I C A g I C A g I C A g I C J c d T U 0 M D l c d T Y 3 O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i w N C i A g I C A g I C A g I C A g I C A g I C A g I C A g I C A g I C J c d T c 5 O G Z c d T V l Z m F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W M w Z l x 1 O W V h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5 X H U 1 Z T c 0 X H U 1 M T Y 4 X H U 1 N m Z k X H U 1 M j A 2 X H U 1 N z M w X H U 1 M z N h X H U 1 Y z B m X H U 5 Z W E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z O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N z U z L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Y 4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c x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M 5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M z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D I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w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g u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0 N i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2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z A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D A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M 3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y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c u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4 L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N y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C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z O D A u O Q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Q 0 O S 4 0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N z I z L j E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4 M T I u N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g y O C 4 x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y M z M z L j M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y O T Y u N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Q 4 M C 4 x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z Y z L j k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y N T g u N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j I x O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j I x N y 4 y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D I 1 L j E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N j Y u N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T g 0 N y 4 1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D g 0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N T I y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N T I 4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O D Q 4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3 N D U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c y O C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y O T E 4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y N T c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U 5 O C 4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N T I y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w O D Y u N Q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U z M Q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T A z N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E w N y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M z g 0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j c z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1 N T I w L j U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N j Q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4 N D c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g x M z k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g 3 O D E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O D U 4 M C 4 1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5 M D A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4 N z c 2 L j g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g 1 N D M u M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O T A 4 M C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O D I y L j k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1 O T U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x N T g u N w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2 M z k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j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A y M j A u O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E w N T c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y M z I 4 L j c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w O T c y L j Y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x M z g 4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5 O T Y z L j c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k z O D c u M w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O T A y O Q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O D Y 0 O C 4 4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5 M T k 1 L j E 4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5 N z Q 0 L j U x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M D g 0 N i 4 2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D k 0 O S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M T I 5 M C 4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M T U 3 O S 4 2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M T Y w O S 4 z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M T g 1 N w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I y N D c u N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z N j M u O Q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4 M j M u N Q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M y N T U u N Q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z M T g u O A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M 0 M j Q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M x N D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z M z U 5 L j Y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z N D I 1 L j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M 0 M j U u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M 3 N T M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N j g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2 N z E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M z k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z M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4 M i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z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D A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O C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Q 2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Y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M C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j k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y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0 M C 4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z c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L j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N y 4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g u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3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2 L j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L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c 1 M y 4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U 2 O C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3 M S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z O S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M y 4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g y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T M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w M C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Y 4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Y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N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w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O S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I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Q w L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N y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3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M z g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U 2 Z G J c d T V k Z G R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T k y O V x 1 N m Q y N V x 1 N W U w M i I s D Q o g I C A g I C A g I C A g I C A g I C A g I C A g I C A g I C A i X H U 2 Z D U 5 X H U 2 Y z V m X H U 3 N z A x I i w N C i A g I C A g I C A g I C A g I C A g I C A g I C A g I C A g I C J c d T k 3 N T J c d T Z k N z d c d T c 3 M D E i L A 0 K I C A g I C A g I C A g I C A g I C A g I C A g I C A g I C A g I l x 1 O G Q z N V x 1 N W R k Z V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l l Z D F c d T l m O T l c d T Z j N W Z c d T c 3 M D E i L A 0 K I C A g I C A g I C A g I C A g I C A g I C A g I C A g I C A g I l x 1 O D k 3 Z l x 1 O D V j Z l x 1 O D F l Y V x 1 N m N i Y l x 1 N T M z Y S I s D Q o g I C A g I C A g I C A g I C A g I C A g I C A g I C A g I C A i X H U 2 Z T U 2 X H U 1 M z U 3 X H U 3 N z A x I i w N C i A g I C A g I C A g I C A g I C A g I C A g I C A g I C A g I C J c d T k x Y 2 R c d T V l O D Z c d T V l M D I i L A 0 K I C A g I C A g I C A g I C A g I C A g I C A g I C A g I C A g I l x 1 N G U w Y V x 1 N m Q 3 N 1 x 1 N W U w M i I s D Q o g I C A g I C A g I C A g I C A g I C A g I C A g I C A g I C A i X H U 1 M z E 3 X H U 0 Z W F j X H U 1 Z T A y I i w N C i A g I C A g I C A g I C A g I C A g I C A g I C A g I C A g I C J c d T Z j N W Z c d T g 5 N 2 Z c d T c 3 M D E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s D Q o g I C A g I C A g I C A g I C A g I C A g I C A g I C A g I C A i X H U 3 O T h m X H U 1 Z W Z h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V j M G Z c d T l l Y T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y M F x 1 N W U 3 N F x 1 N T E 2 O F x 1 N T Z m Z F x 1 N T I w N l x 1 N T c z M F x 1 N T M z Y V x 1 N W M w Z l x 1 O W V h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M 4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M z g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N C i A g I C B d D Q p 9 O w 0 K I C A g I C A g I C B j a G F y d F 8 x O T d m Z j d j N W U w Z G E 0 Y m F k Y T U 0 Z T Y 5 O D M x Z m Z m M m R i Z C 5 z Z X R P c H R p b 2 4 o b 3 B 0 a W 9 u X z E 5 N 2 Z m N 2 M 1 Z T B k Y T R i Y W R h N T R l N j k 4 M z F m Z m Y y Z G J k K T s N C i A g I C A 8 L 3 N j c m l w d D 4 N C j w v Y m 9 k e T 4 N C j w v a H R t b D 4 N C g = = " > f 4 1 f 8 a b e - 7 2 6 0 - 4 b d f - 8 d 8 d - f 2 e a a 8 0 7 8 3 0 c . h t m l 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i A g I C A g I C A g I C A g I D x z Y 3 J p c H Q g d H l w Z T 0 i d G V 4 d C 9 q Y X Z h c 2 N y a X B 0 I i B z c m M 9 I m h 0 d H B z O i 8 v Y X N z Z X R z L n B 5 Z W N o Y X J 0 c y 5 v c m c v Y X N z Z X R z L 3 Y 1 L 2 1 h c H M v Y 2 h p b m E u a n M i P j w v c 2 N y a X B 0 P g 0 K D Q o 8 L 2 h l Y W Q + D Q o 8 Y m 9 k e S A + D Q o g I C A g P G R p d i B p Z D 0 i N j V j Y W U y M D I 2 M m V i N D E y O W F i Z T g 1 N 2 Z k O T g 1 M z M 5 Z D g i I G N s Y X N z P S J j a G F y d C 1 j b 2 5 0 Y W l u Z X I i I H N 0 e W x l P S J 3 a W R 0 a D o x N j A w c H g 7 I G h l a W d o d D o 5 M D B w e D s g I j 4 8 L 2 R p d j 4 N C i A g I C A 8 c 2 N y a X B 0 P g 0 K I C A g I C A g I C B 2 Y X I g Y 2 h h c n R f N j V j Y W U y M D I 2 M m V i N D E y O W F i Z T g 1 N 2 Z k O T g 1 M z M 5 Z D g g P S B l Y 2 h h c n R z L m l u a X Q o D Q o g I C A g I C A g I C A g I C B k b 2 N 1 b W V u d C 5 n Z X R F b G V t Z W 5 0 Q n l J Z C g n N j V j Y W U y M D I 2 M m V i N D E y O W F i Z T g 1 N 2 Z k O T g 1 M z M 5 Z D g n K S w g J 2 R h c m s n L C B 7 c m V u Z G V y Z X I 6 I C d j Y W 5 2 Y X M n f S k 7 D Q o g I C A g I C A g I H Z h c i B v c H R p b 2 5 f N j V j Y W U y M D I 2 M m V i N D E y O W F i Z T g 1 N 2 Z k O T g 1 M z M 5 Z D g g P S B 7 D Q o g I C A g I m J h c 2 V P c H R p b 2 4 i O i B 7 D Q o g I C A g I C A g I C J z Z X J p Z X M i O i B b D Q o g I C A g I C A g I C A g I C B 7 D Q o g I C A g I C A g I C A g I C A g I C A g I n R 5 c G U i O i A i Y m F y I i w N C i A g I C A g I C A g I C A g I C A g I C A i e E F 4 a X N J b m R l e C I 6 I D A s D Q o g I C A g I C A g I C A g I C A g I C A g I n l B e G l z S W 5 k Z X g i O i A w L A 0 K I C A g I C A g I C A g I C A g I C A g I C J s Z W d l b m R I b 3 Z l c k x p b m s i O i B 0 c n V l L A 0 K I C A g I C A g I C A g I C A g I C A g I C J k Y X R h I j o g W w 0 K I C A g I C A g I C A g I C A g I C A g I C A g I C B 7 D Q o g I C A g I C A g I C A g I C A g I C A g I C A g I C A g I C A i b m F t Z S I 6 I C J c d T l l Z D F c d T l m O T l c d T Z j N W Z c d T c 3 M D E i L A 0 K I C A g I C A g I C A g I C A g I C A g I C A g I C A g I C A g I n Z h b H V l I j o g N z E 4 L j g N C i A g I C A g I C A g I C A g I C A g I C A g I C A g f S w N C i A g I C A g I C A g I C A g I C A g I C A g I C A g e w 0 K I C A g I C A g I C A g I C A g I C A g I C A g I C A g I C A g I m 5 h b W U i O i A i X H U 1 M T g 1 X H U 4 N D k 5 X H U 1 M 2 U 0 X H U 4 M W V h X H U 2 Y 2 J i X H U 1 M z N h I i w N C i A g I C A g I C A g I C A g I C A g I C A g I C A g I C A g I C J 2 Y W x 1 Z S I 6 I D E 2 O C 4 1 M g 0 K I C A g I C A g I C A g I C A g I C A g I C A g I C B 9 L A 0 K I C A g I C A g I C A g I C A g I C A g I C A g I C B 7 D Q o g I C A g I C A g I C A g I C A g I C A g I C A g I C A g I C A i b m F t Z S I 6 I C J c d T U 2 Z G J c d T V k Z G R c d T c 3 M D E i L A 0 K I C A g I C A g I C A g I C A g I C A g I C A g I C A g I C A g I n Z h b H V l I j o g M T A 0 L j Q N C i A g I C A g I C A g I C A g I C A g I C A g I C A g f S w N C i A g I C A g I C A g I C A g I C A g I C A g I C A g e w 0 K I C A g I C A g I C A g I C A g I C A g I C A g I C A g I C A g I m 5 h b W U i O i A i X H U 1 Y j g 5 X H U 1 Z m J k X H U 3 N z A x I i w N C i A g I C A g I C A g I C A g I C A g I C A g I C A g I C A g I C J 2 Y W x 1 Z S I 6 I D k w L j k x D Q o g I C A g I C A g I C A g I C A g I C A g I C A g I H 0 s D Q o g I C A g I C A g I C A g I C A g I C A g I C A g I H s N C i A g I C A g I C A g I C A g I C A g I C A g I C A g I C A g I C J u Y W 1 l I j o g I l x 1 N m N i M 1 x 1 N T M 1 N 1 x 1 N z c w M S I s D Q o g I C A g I C A g I C A g I C A g I C A g I C A g I C A g I C A i d m F s d W U i O i A 3 N C 4 3 O Q 0 K I C A g I C A g I C A g I C A g I C A g I C A g I C B 9 L A 0 K I C A g I C A g I C A g I C A g I C A g I C A g I C B 7 D Q o g I C A g I C A g I C A g I C A g I C A g I C A g I C A g I C A i b m F t Z S I 6 I C J c d T U 0 M D l c d T Y 3 O T d c d T c 3 M D E i L A 0 K I C A g I C A g I C A g I C A g I C A g I C A g I C A g I C A g I n Z h b H V l I j o g N T Q u N z Q N C i A g I C A g I C A g I C A g I C A g I C A g I C A g f S w N C i A g I C A g I C A g I C A g I C A g I C A g I C A g e w 0 K I C A g I C A g I C A g I C A g I C A g I C A g I C A g I C A g I m 5 h b W U i O i A i X H U 1 Y z c x X H U 0 Z T F j X H U 3 N z A x I i w N C i A g I C A g I C A g I C A g I C A g I C A g I C A g I C A g I C J 2 Y W x 1 Z S I 6 I D U z L j U x D Q o g I C A g I C A g I C A g I C A g I C A g I C A g I H 0 s D Q o g I C A g I C A g I C A g I C A g I C A g I C A g I H s N C i A g I C A g I C A g I C A g I C A g I C A g I C A g I C A g I C J u Y W 1 l I j o g I l x 1 N m M 1 Z l x 1 O D J j Z l x 1 N z c w M S I s D Q o g I C A g I C A g I C A g I C A g I C A g I C A g I C A g I C A i d m F s d W U i O i A 1 M C 4 3 D Q o g I C A g I C A g I C A g I C A g I C A g I C A g I H 0 s D Q o g I C A g I C A g I C A g I C A g I C A g I C A g I H s N C i A g I C A g I C A g I C A g I C A g I C A g I C A g I C A g I C J u Y W 1 l I j o g I l x 1 N m U 1 N l x 1 N T M x N 1 x 1 N z c w M S I s D Q o g I C A g I C A g I C A g I C A g I C A g I C A g I C A g I C A i d m F s d W U i O i A z N y 4 y M Q 0 K I C A g I C A g I C A g I C A g I C A g I C A g I C B 9 L A 0 K I C A g I C A g I C A g I C A g I C A g I C A g I C B 7 D Q o g I C A g I C A g I C A g I C A g I C A g I C A g I C A g I C A i b m F t Z S I 6 I C J c d T Z l N T Z c d T U z N T d c d T c 3 M D E i L A 0 K I C A g I C A g I C A g I C A g I C A g I C A g I C A g I C A g I n Z h b H V l I j o g M z E u O D M N C i A g I C A g I C A g I C A g I C A g I C A g I C A g f S w N C i A g I C A g I C A g I C A g I C A g I C A g I C A g e w 0 K I C A g I C A g I C A g I C A g I C A g I C A g I C A g I C A g I m 5 h b W U i O i A i X H U 0 Z T k x X H U 1 M z U 3 X H U 3 N z A x I i w N C i A g I C A g I C A g I C A g I C A g I C A g I C A g I C A g I C J 2 Y W x 1 Z S I 6 I D M x L j Y x D Q o g I C A g I C A g I C A g I C A g I C A g I C A g I H 0 s D Q o g I C A g I C A g I C A g I C A g I C A g I C A g I H s N C i A g I C A g I C A g I C A g I C A g I C A g I C A g I C A g I C J u Y W 1 l I j o g I l x 1 N m M 1 Z l x 1 O D k 3 Z l x 1 N z c w M S I s D Q o g I C A g I C A g I C A g I C A g I C A g I C A g I C A g I C A i d m F s d W U i O i A y N y 4 z N Q 0 K I C A g I C A g I C A g I C A g I C A g I C A g I C B 9 L A 0 K I C A g I C A g I C A g I C A g I C A g I C A g I C B 7 D Q o g I C A g I C A g I C A g I C A g I C A g I C A g I C A g I C A i b m F t Z S I 6 I C J c d T k 2 N T V c d T g 5 N 2 Z c d T c 3 M D E i L A 0 K I C A g I C A g I C A g I C A g I C A g I C A g I C A g I C A g I n Z h b H V l I j o g M j U u M Q 0 K I C A g I C A g I C A g I C A g I C A g I C A g I C B 9 L A 0 K I C A g I C A g I C A g I C A g I C A g I C A g I C B 7 D Q o g I C A g I C A g I C A g I C A g I C A g I C A g I C A g I C A i b m F t Z S I 6 I C J c d T h m Y m R c d T V i O D F c d T c 3 M D E i L A 0 K I C A g I C A g I C A g I C A g I C A g I C A g I C A g I C A g I n Z h b H V l I j o g M j U u M D c N C i A g I C A g I C A g I C A g I C A g I C A g I C A g f S w N C i A g I C A g I C A g I C A g I C A g I C A g I C A g e w 0 K I C A g I C A g I C A g I C A g I C A g I C A g I C A g I C A g I m 5 h b W U i O i A i X H U 4 Z D M 1 X H U 1 Z G R l X H U 3 N z A x I i w N C i A g I C A g I C A g I C A g I C A g I C A g I C A g I C A g I C J 2 Y W x 1 Z S I 6 I D I z L j E 0 D Q o g I C A g I C A g I C A g I C A g I C A g I C A g I H 0 s D Q o g I C A g I C A g I C A g I C A g I C A g I C A g I H s N C i A g I C A g I C A g I C A g I C A g I C A g I C A g I C A g I C J u Y W 1 l I j o g I l x 1 N m Q 1 O V x 1 N m M 1 Z l x 1 N z c w M S I s D Q o g I C A g I C A g I C A g I C A g I C A g I C A g I C A g I C A i d m F s d W U i O i A y M S 4 y N w 0 K I C A g I C A g I C A g I C A g I C A g I C A g I C B 9 L A 0 K I C A g I C A g I C A g I C A g I C A g I C A g I C B 7 D Q o g I C A g I C A g I C A g I C A g I C A g I C A g I C A g I C A i b m F t Z S I 6 I C J c d T k x Y 2 R c d T V l O D Z c d T V l M D I i L A 0 K I C A g I C A g I C A g I C A g I C A g I C A g I C A g I C A g I n Z h b H V l I j o g M j A u N T Y N C i A g I C A g I C A g I C A g I C A g I C A g I C A g f S w N C i A g I C A g I C A g I C A g I C A g I C A g I C A g e w 0 K I C A g I C A g I C A g I C A g I C A g I C A g I C A g I C A g I m 5 h b W U i O i A i X H U 2 Y 2 I z X H U 1 M z E 3 X H U 3 N z A x I i w N C i A g I C A g I C A g I C A g I C A g I C A g I C A g I C A g I C J 2 Y W x 1 Z S I 6 I D E 2 L j I 4 D Q o g I C A g I C A g I C A g I C A g I C A g I C A g I H 0 s D Q o g I C A g I C A g I C A g I C A g I C A g I C A g I H s N C i A g I C A g I C A g I C A g I C A g I C A g I C A g I C A g I C J u Y W 1 l I j o g I l x 1 N W U 3 Z l x 1 O D k 3 Z l x 1 N T h l Z V x 1 N j V j Z l x 1 O D F l Y V x 1 N m N i Y l x 1 N T M z Y S I s D Q o g I C A g I C A g I C A g I C A g I C A g I C A g I C A g I C A i d m F s d W U i O i A x N S 4 5 N A 0 K I C A g I C A g I C A g I C A g I C A g I C A g I C B 9 L A 0 K I C A g I C A g I C A g I C A g I C A g I C A g I C B 7 D Q o g I C A g I C A g I C A g I C A g I C A g I C A g I C A g I C A i b m F t Z S I 6 I C J c d T V j N z F c d T g 5 N 2 Z c d T c 3 M D E i L A 0 K I C A g I C A g I C A g I C A g I C A g I C A g I C A g I C A g I n Z h b H V l I j o g M T Q u N D E N C i A g I C A g I C A g I C A g I C A g I C A g I C A g f S w N C i A g I C A g I C A g I C A g I C A g I C A g I C A g e w 0 K I C A g I C A g I C A g I C A g I C A g I C A g I C A g I C A g I m 5 h b W U i O i A i X H U 3 O T h m X H U 1 Z W Z h X H U 3 N z A x I i w N C i A g I C A g I C A g I C A g I C A g I C A g I C A g I C A g I C J 2 Y W x 1 Z S I 6 I D k u N j I N C i A g I C A g I C A g I C A g I C A g I C A g I C A g f S w N C i A g I C A g I C A g I C A g I C A g I C A g I C A g e w 0 K I C A g I C A g I C A g I C A g I C A g I C A g I C A g I C A g I m 5 h b W U i O i A i X H U 1 Z T d m X H U 0 Z T F j X H U 3 N z A x I i w N C i A g I C A g I C A g I C A g I C A g I C A g I C A g I C A g I C J 2 Y W x 1 Z S I 6 I D g u N j Q N C i A g I C A g I C A g I C A g I C A g I C A g I C A g f S w N C i A g I C A g I C A g I C A g I C A g I C A g I C A g e w 0 K I C A g I C A g I C A g I C A g I C A g I C A g I C A g I C A g I m 5 h b W U i O i A i X H U 3 N T E 4 X H U 4 M D g z X H U 3 N z A x I i w N C i A g I C A g I C A g I C A g I C A g I C A g I C A g I C A g I C J 2 Y W x 1 Z S I 6 I D c u N z k N C i A g I C A g I C A g I C A g I C A g I C A g I C A g f S w N C i A g I C A g I C A g I C A g I C A g I C A g I C A g e w 0 K I C A g I C A g I C A g I C A g I C A g I C A g I C A g I C A g I m 5 h b W U i O i A i X H U 1 O T I 5 X H U 2 Z D I 1 X H U 1 Z T A y I i w N C i A g I C A g I C A g I C A g I C A g I C A g I C A g I C A g I C J 2 Y W x 1 Z S I 6 I D A u N T E N C i A g I C A g I C A g I C A g I C A g I C A g I C A g f S w N C i A g I C A g I C A g I C A g I C A g I C A g I C A g e w 0 K I C A g I C A g I C A g I C A g I C A g I C A g I C A g I C A g I m 5 h b W U i O i A i X H U 2 Z D c 3 X H U 1 M z U 3 X H U 3 N z A x I i w N C i A g I C A g I C A g I C A g I C A g I C A g I C A g I C A g I C J 2 Y W x 1 Z S I 6 I D A u N D k N C i A g I C A g I C A g I C A g I C A g I C A g I C A g f S w N C i A g I C A g I C A g I C A g I C A g I C A g I C A g e w 0 K I C A g I C A g I C A g I C A g I C A g I C A g I C A g I C A g I m 5 h b W U i O i A i X H U 1 M z E 3 X H U 0 Z W F j X H U 1 Z T A y I i w N C i A g I C A g I C A g I C A g I C A g I C A g I C A g I C A g I C J 2 Y W x 1 Z S I 6 I D A u M z Q N C i A g I C A g I C A g I C A g I C A g I C A g I C A g f S w N C i A g I C A g I C A g I C A g I C A g I C A g I C A g e w 0 K I C A g I C A g I C A g I C A g I C A g I C A g I C A g I C A g I m 5 h b W U i O i A i X H U 0 Z T B h X H U 2 Z D c 3 X H U 1 Z T A y I i w N C i A g I C A g I C A g I C A g I C A g I C A g I C A g I C A g I C J 2 Y W x 1 Z S I 6 I D A u M T M N C i A g I C A g I C A g I C A g I C A g I C A g I C A g f S w N C i A g I C A g I C A g I C A g I C A g I C A g I C A g e w 0 K I C A g I C A g I C A g I C A g I C A g I C A g I C A g I C A g I m 5 h b W U i O i A i X H U 4 O T d m X H U 4 N W N m X H U 4 M W V h X H U 2 Y 2 J i X H U 1 M z N h I i w N C i A g I C A g I C A g I C A g I C A g I C A g I C A g I C A g I C J 2 Y W x 1 Z S I 6 I D A u M D M N C i A g I C A g I C A g I C A g I C A g I C A g I C A g f S w N C i A g I C A g I C A g I C A g I C A g I C A g I C A g e w 0 K I C A g I C A g I C A g I C A g I C A g I C A g I C A g I C A g I m 5 h b W U i O i A i X H U 5 N z U y X H U 2 Z D c 3 X H U 3 N z A x I i w N C i A g I C A g I C A g I C A g I C A g I C A g I C A g I C A g I C J 2 Y W x 1 Z S I 6 I G 5 1 b G w N C i A g I C A g I C A g I C A g I C A g I C A g I C A g f S w N C i A g I C A g I C A g I C A g I C A g I C A g I C A g e w 0 K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J 2 Y W x 1 Z S I 6 I D U u N j I N C i A g I C A g I C A g I C A g I C A g I C A g I C A g f S w N C i A g I C A g I C A g I C A g I C A g I C A g I C A g e w 0 K I C A g I C A g I C A g I C A g I C A g I C A g I C A g I C A g I m 5 h b W U i O i A i X H U 1 Y j g x X H U 1 O T B m X H U 1 N m R l X H U 2 N W N m X H U 4 M W V h X H U 2 Y 2 J i X H U 1 M z N h I i w N C i A g I C A g I C A g I C A g I C A g I C A g I C A g I C A g I C J 2 Y W x 1 Z S I 6 I D A u M j M N C i A g I C A g I C A g I C A g I C A g I C A g I C A g f Q 0 K I C A g I C A g I C A g I C A g I C A g I F 0 s D Q o g I C A g I C A g I C A g I C A g I C A g I n J l Y W x 0 a W 1 l U 2 9 y d C I 6 I G Z h b H N l L A 0 K I C A g I C A g I C A g I C A g I C A g I C J z a G 9 3 Q m F j a 2 d y b 3 V u Z C I 6 I G Z h b H N l L A 0 K I C A g I C A g I C A g I C A g I C A g I C J z d G F j a 1 N 0 c m F 0 Z W d 5 I j o g I n N h b W V z a W d u I i w N C i A g I C A g I C A g I C A g I C A g I C A i Y 3 V y c 2 9 y I j o g I n B v a W 5 0 Z X I i L A 0 K I C A g I C A g I C A g I C A g I C A g I C J i Y X J N a W 5 I Z W l n a H Q i O i A w L A 0 K I C A g I C A g I C A g I C A g I C A g I C J i Y X J D Y X R l Z 2 9 y e U d h c C I 6 I C I y M C U i L A 0 K I C A g I C A g I C A g I C A g I C A g I C J i Y X J H Y X A i O i A i M z A l I i w N C i A g I C A g I C A g I C A g I C A g I C A i b G F y Z 2 U i O i B m Y W x z Z S w N C i A g I C A g I C A g I C A g I C A g I C A i b G F y Z 2 V U a H J l c 2 h v b G Q i O i A 0 M D A s D Q o g I C A g I C A g I C A g I C A g I C A g I n N l c m l l c 0 x h e W 9 1 d E J 5 I j o g I m N v b H V t b i I s D Q o g I C A g I C A g I C A g I C A g I C A g I m R h d G F z Z X R J b m R l e C I 6 I D A s D Q o g I C A g I C A g I C A g I C A g I C A g I m N s a X A i O i B 0 c n V l L A 0 K I C A g I C A g I C A g I C A g I C A g I C J 6 b G V 2 Z W w i O i A w L A 0 K I C A g I C A g I C A g I C A g I C A g I C J 6 I j o g M i w N C i A g I C A g I C A g I C A g I C A g I C A i b G F i Z W w i O i B 7 D Q o g I C A g I C A g I C A g I C A g I C A g I C A g I C J z a G 9 3 I j o g d H J 1 Z S w N C i A g I C A g I C A g I C A g I C A g I C A g I C A g I n B v c 2 l 0 a W 9 u I j o g I n J p Z 2 h 0 I i w N C i A g I C A g I C A g I C A g I C A g I C A g I C A g I m 1 h c m d p b i I 6 I D g s D Q o g I C A g I C A g I C A g I C A g I C A g I C A g I C J m b 3 J t Y X R 0 Z X I i O i A i e 2 J 9 I D o g e 2 N 9 I g 0 K I C A g I C A g I C A g I C A g I C A g I H 0 N C i A g I C A g I C A g I C A g I H 0 s D Q o g I C A g I C A g I C A g I C B 7 D Q o g I C A g I C A g I C A g I C A g I C A g I n R 5 c G U i O i A i b G l u Z S I s D Q o g I C A g I C A g I C A g I C A g I C A g I m N v b m 5 l Y 3 R O d W x s c y I 6 I G Z h b H N l L A 0 K I C A g I C A g I C A g I C A g I C A g I C J 4 Q X h p c 0 l u Z G V 4 I j o g M S w N C i A g I C A g I C A g I C A g I C A g I C A i e U F 4 a X N J b m R l e C I 6 I D E s D Q o g I C A g I C A g I C A g I C A g I C A g I n N 5 b W J v b F N p e m U i O i A 0 L A 0 K I C A g I C A g I C A g I C A g I C A g I C J z a G 9 3 U 3 l t Y m 9 s I j o g d H J 1 Z S w N C i A g I C A g I C A g I C A g I C A g I C A i c 2 1 v b 3 R o I j o g Z m F s c 2 U s D Q o g I C A g I C A g I C A g I C A g I C A g I m N s a X A i O i B 0 c n V l L A 0 K I C A g I C A g I C A g I C A g I C A g I C J z d G V w I j o g Z m F s c 2 U s D Q o g I C A g I C A g I C A g I C A g I C A g I m R h d G E i O i B b D Q o g I C A g I C A g I C A g I C A g I C A g I C A g I F s N C i A g I C A g I C A g I C A g I C A g I C A g I C A g I C A g I C I x O T Q 5 X H U 1 Z T c 0 I i w N C i A g I C A g I C A g I C A g I C A g I C A g I C A g I C A g I D U w O C 4 2 D Q o g I C A g I C A g I C A g I C A g I C A g I C A g I F 0 s D Q o g I C A g I C A g I C A g I C A g I C A g I C A g I F s N C i A g I C A g I C A g I C A g I C A g I C A g I C A g I C A g I C I x O T U w X H U 1 Z T c 0 I i w N C i A g I C A g I C A g I C A g I C A g I C A g I C A g I C A g I D c 0 M y 4 3 D Q o g I C A g I C A g I C A g I C A g I C A g I C A g I F 0 s D Q o g I C A g I C A g I C A g I C A g I C A g I C A g I F s N C i A g I C A g I C A g I C A g I C A g I C A g I C A g I C A g I C I x O T U x X H U 1 Z T c 0 I i w N C i A g I C A g I C A g I C A g I C A g I C A g I C A g I C A g I D g 2 M i 4 5 D Q o g I C A g I C A g I C A g I C A g I C A g I C A g I F 0 s D Q o g I C A g I C A g I C A g I C A g I C A g I C A g I F s N C i A g I C A g I C A g I C A g I C A g I C A g I C A g I C A g I C I x O T U y X H U 1 Z T c 0 I i w N C i A g I C A g I C A g I C A g I C A g I C A g I C A g I C A g I D k 1 M S 4 5 D Q o g I C A g I C A g I C A g I C A g I C A g I C A g I F 0 s D Q o g I C A g I C A g I C A g I C A g I C A g I C A g I F s N C i A g I C A g I C A g I C A g I C A g I C A g I C A g I C A g I C I x O T U z X H U 1 Z T c 0 I i w N C i A g I C A g I C A g I C A g I C A g I C A g I C A g I C A g I D k 5 M y 4 y D Q o g I C A g I C A g I C A g I C A g I C A g I C A g I F 0 s D Q o g I C A g I C A g I C A g I C A g I C A g I C A g I F s N C i A g I C A g I C A g I C A g I C A g I C A g I C A g I C A g I C I x O T U 0 X H U 1 Z T c 0 I i w N C i A g I C A g I C A g I C A g I C A g I C A g I C A g I C A g I D k w O A 0 K I C A g I C A g I C A g I C A g I C A g I C A g I C B d L A 0 K I C A g I C A g I C A g I C A g I C A g I C A g I C B b D Q o g I C A g I C A g I C A g I C A g I C A g I C A g I C A g I C A i M T k 1 N V x 1 N W U 3 N C I s D Q o g I C A g I C A g I C A g I C A g I C A g I C A g I C A g I C A 5 M T I u M Q 0 K I C A g I C A g I C A g I C A g I C A g I C A g I C B d L A 0 K I C A g I C A g I C A g I C A g I C A g I C A g I C B b D Q o g I C A g I C A g I C A g I C A g I C A g I C A g I C A g I C A i M T k 1 N l x 1 N W U 3 N C I s D Q o g I C A g I C A g I C A g I C A g I C A g I C A g I C A g I C A x M D I z L j Q N C i A g I C A g I C A g I C A g I C A g I C A g I C A g X S w N C i A g I C A g I C A g I C A g I C A g I C A g I C A g W w 0 K I C A g I C A g I C A g I C A g I C A g I C A g I C A g I C A g I j E 5 N T d c d T V l N z Q i L A 0 K I C A g I C A g I C A g I C A g I C A g I C A g I C A g I C A g M T A w N C 4 1 D Q o g I C A g I C A g I C A g I C A g I C A g I C A g I F 0 s D Q o g I C A g I C A g I C A g I C A g I C A g I C A g I F s N C i A g I C A g I C A g I C A g I C A g I C A g I C A g I C A g I C I x O T U 4 X H U 1 Z T c 0 I i w N C i A g I C A g I C A g I C A g I C A g I C A g I C A g I C A g I D g 2 N i 4 z D Q o g I C A g I C A g I C A g I C A g I C A g I C A g I F 0 s D Q o g I C A g I C A g I C A g I C A g I C A g I C A g I F s N C i A g I C A g I C A g I C A g I C A g I C A g I C A g I C A g I C I x O T U 5 X H U 1 Z T c 0 I i w N C i A g I C A g I C A g I C A g I C A g I C A g I C A g I C A g I D g 3 N i 4 y D Q o g I C A g I C A g I C A g I C A g I C A g I C A g I F 0 s D Q o g I C A g I C A g I C A g I C A g I C A g I C A g I F s N C i A g I C A g I C A g I C A g I C A g I C A g I C A g I C A g I C I x O T Y w X H U 1 Z T c 0 I i w N C i A g I C A g I C A g I C A g I C A g I C A g I C A g I C A g I D Y z O C 4 4 D Q o g I C A g I C A g I C A g I C A g I C A g I C A g I F 0 s D Q o g I C A g I C A g I C A g I C A g I C A g I C A g I F s N C i A g I C A g I C A g I C A g I C A g I C A g I C A g I C A g I C I x O T Y x X H U 1 Z T c 0 I i w N C i A g I C A g I C A g I C A g I C A g I C A g I C A g I C A g I D Y y M C 4 1 D Q o g I C A g I C A g I C A g I C A g I C A g I C A g I F 0 s D Q o g I C A g I C A g I C A g I C A g I C A g I C A g I F s N C i A g I C A g I C A g I C A g I C A g I C A g I C A g I C A g I C I x O T Y y X H U 1 Z T c 0 I i w N C i A g I C A g I C A g I C A g I C A g I C A g I C A g I C A g I D Y 1 M C 4 3 D Q o g I C A g I C A g I C A g I C A g I C A g I C A g I F 0 s D Q o g I C A g I C A g I C A g I C A g I C A g I C A g I F s N C i A g I C A g I C A g I C A g I C A g I C A g I C A g I C A g I C I x O T Y z X H U 1 Z T c 0 I i w N C i A g I C A g I C A g I C A g I C A g I C A g I C A g I C A g I D Y 5 M Q 0 K I C A g I C A g I C A g I C A g I C A g I C A g I C B d L A 0 K I C A g I C A g I C A g I C A g I C A g I C A g I C B b D Q o g I C A g I C A g I C A g I C A g I C A g I C A g I C A g I C A i M T k 2 N F x 1 N W U 3 N C I s D Q o g I C A g I C A g I C A g I C A g I C A g I C A g I C A g I C A 3 O D c N C i A g I C A g I C A g I C A g I C A g I C A g I C A g X S w N C i A g I C A g I C A g I C A g I C A g I C A g I C A g W w 0 K I C A g I C A g I C A g I C A g I C A g I C A g I C A g I C A g I j E 5 N j V c d T V l N z Q i L A 0 K I C A g I C A g I C A g I C A g I C A g I C A g I C A g I C A g N j E z L j U N C i A g I C A g I C A g I C A g I C A g I C A g I C A g X S w N C i A g I C A g I C A g I C A g I C A g I C A g I C A g W w 0 K I C A g I C A g I C A g I C A g I C A g I C A g I C A g I C A g I j E 5 N j Z c d T V l N z Q i L A 0 K I C A g I C A g I C A g I C A g I C A g I C A g I C A g I C A g O D I 2 L j U N C i A g I C A g I C A g I C A g I C A g I C A g I C A g X S w N C i A g I C A g I C A g I C A g I C A g I C A g I C A g W w 0 K I C A g I C A g I C A g I C A g I C A g I C A g I C A g I C A g I j E 5 N j d c d T V l N z Q i L A 0 K I C A g I C A g I C A g I C A g I C A g I C A g I C A g I C A g O D I 2 L j U N C i A g I C A g I C A g I C A g I C A g I C A g I C A g X S w N C i A g I C A g I C A g I C A g I C A g I C A g I C A g W w 0 K I C A g I C A g I C A g I C A g I C A g I C A g I C A g I C A g I j E 5 N j h c d T V l N z Q i L A 0 K I C A g I C A g I C A g I C A g I C A g I C A g I C A g I C A g O D A z L j U N C i A g I C A g I C A g I C A g I C A g I C A g I C A g X S w N C i A g I C A g I C A g I C A g I C A g I C A g I C A g W w 0 K I C A g I C A g I C A g I C A g I C A g I C A g I C A g I C A g I j E 5 N j l c d T V l N z Q i L A 0 K I C A g I C A g I C A g I C A g I C A g I C A g I C A g I C A g N z Y y L j U N C i A g I C A g I C A g I C A g I C A g I C A g I C A g X S w N C i A g I C A g I C A g I C A g I C A g I C A g I C A g W w 0 K I C A g I C A g I C A g I C A g I C A g I C A g I C A g I C A g I j E 5 N z B c d T V l N z Q i L A 0 K I C A g I C A g I C A g I C A g I C A g I C A g I C A g I C A g O D c w L j U N C i A g I C A g I C A g I C A g I C A g I C A g I C A g X S w N C i A g I C A g I C A g I C A g I C A g I C A g I C A g W w 0 K I C A g I C A g I C A g I C A g I C A g I C A g I C A g I C A g I j E 5 N z F c d T V l N z Q i L A 0 K I C A g I C A g I C A g I C A g I C A g I C A g I C A g I C A g O D Y w L j U N C i A g I C A g I C A g I C A g I C A g I C A g I C A g X S w N C i A g I C A g I C A g I C A g I C A g I C A g I C A g W w 0 K I C A g I C A g I C A g I C A g I C A g I C A g I C A g I C A g I j E 5 N z J c d T V l N z Q i L A 0 K I C A g I C A g I C A g I C A g I C A g I C A g I C A g I C A g N j Q 1 D Q o g I C A g I C A g I C A g I C A g I C A g I C A g I F 0 s D Q o g I C A g I C A g I C A g I C A g I C A g I C A g I F s N C i A g I C A g I C A g I C A g I C A g I C A g I C A g I C A g I C I x O T c z X H U 1 Z T c 0 I i w N C i A g I C A g I C A g I C A g I C A g I C A g I C A g I C A g I D g z N i 4 1 D Q o g I C A g I C A g I C A g I C A g I C A g I C A g I F 0 s D Q o g I C A g I C A g I C A g I C A g I C A g I C A g I F s N C i A g I C A g I C A g I C A g I C A g I C A g I C A g I C A g I C I x O T c 0 X H U 1 Z T c 0 I i w N C i A g I C A g I C A g I C A g I C A g I C A g I C A g I C A g I D c 0 N w 0 K I C A g I C A g I C A g I C A g I C A g I C A g I C B d L A 0 K I C A g I C A g I C A g I C A g I C A g I C A g I C B b D Q o g I C A g I C A g I C A g I C A g I C A g I C A g I C A g I C A i M T k 3 N V x 1 N W U 3 N C I s D Q o g I C A g I C A g I C A g I C A g I C A g I C A g I C A g I C A 3 M j Q N C i A g I C A g I C A g I C A g I C A g I C A g I C A g X S w N C i A g I C A g I C A g I C A g I C A g I C A g I C A g W w 0 K I C A g I C A g I C A g I C A g I C A g I C A g I C A g I C A g I j E 5 N z Z c d T V l N z Q i L A 0 K I C A g I C A g I C A g I C A g I C A g I C A g I C A g I C A g N j Y 0 D Q o g I C A g I C A g I C A g I C A g I C A g I C A g I F 0 s D Q o g I C A g I C A g I C A g I C A g I C A g I C A g I F s N C i A g I C A g I C A g I C A g I C A g I C A g I C A g I C A g I C I x O T c 3 X H U 1 Z T c 0 I i w N C i A g I C A g I C A g I C A g I C A g I C A g I C A g I C A g I D c y N S 4 1 D Q o g I C A g I C A g I C A g I C A g I C A g I C A g I F 0 s D Q o g I C A g I C A g I C A g I C A g I C A g I C A g I F s N C i A g I C A g I C A g I C A g I C A g I C A g I C A g I C A g I C I x O T c 4 X H U 1 Z T c 0 I i w N C i A g I C A g I C A g I C A g I C A g I C A g I C A g I C A g I D c 1 N i 4 1 D Q o g I C A g I C A g I C A g I C A g I C A g I C A g I F 0 s D Q o g I C A g I C A g I C A g I C A g I C A g I C A g I F s N C i A g I C A g I C A g I C A g I C A g I C A g I C A g I C A g I C I x O T c 5 X H U 1 Z T c 0 I i w N C i A g I C A g I C A g I C A g I C A g I C A g I C A g I C A g I D c 0 N g 0 K I C A g I C A g I C A g I C A g I C A g I C A g I C B d L A 0 K I C A g I C A g I C A g I C A g I C A g I C A g I C B b D Q o g I C A g I C A g I C A g I C A g I C A g I C A g I C A g I C A i M T k 4 M F x 1 N W U 3 N C I s D Q o g I C A g I C A g I C A g I C A g I C A g I C A g I C A g I C A 3 O T Q N C i A g I C A g I C A g I C A g I C A g I C A g I C A g X S w N C i A g I C A g I C A g I C A g I C A g I C A g I C A g W w 0 K I C A g I C A g I C A g I C A g I C A g I C A g I C A g I C A g I j E 5 O D F c d T V l N z Q i L A 0 K I C A g I C A g I C A g I C A g I C A g I C A g I C A g I C A g O T M y L j U N C i A g I C A g I C A g I C A g I C A g I C A g I C A g X S w N C i A g I C A g I C A g I C A g I C A g I C A g I C A g W w 0 K I C A g I C A g I C A g I C A g I C A g I C A g I C A g I C A g I j E 5 O D J c d T V l N z Q i L A 0 K I C A g I C A g I C A g I C A g I C A g I C A g I C A g I C A g O T A z D Q o g I C A g I C A g I C A g I C A g I C A g I C A g I F 0 s D Q o g I C A g I C A g I C A g I C A g I C A g I C A g I F s N C i A g I C A g I C A g I C A g I C A g I C A g I C A g I C A g I C I x O T g z X H U 1 Z T c 0 I i w N C i A g I C A g I C A g I C A g I C A g I C A g I C A g I C A g I D k 3 N g 0 K I C A g I C A g I C A g I C A g I C A g I C A g I C B d L A 0 K I C A g I C A g I C A g I C A g I C A g I C A g I C B b D Q o g I C A g I C A g I C A g I C A g I C A g I C A g I C A g I C A i M T k 4 N F x 1 N W U 3 N C I s D Q o g I C A g I C A g I C A g I C A g I C A g I C A g I C A g I C A 5 N j k u N Q 0 K I C A g I C A g I C A g I C A g I C A g I C A g I C B d L A 0 K I C A g I C A g I C A g I C A g I C A g I C A g I C B b D Q o g I C A g I C A g I C A g I C A g I C A g I C A g I C A g I C A i M T k 4 N V x 1 N W U 3 N C I s D Q o g I C A g I C A g I C A g I C A g I C A g I C A g I C A g I C A x M D U w D Q o g I C A g I C A g I C A g I C A g I C A g I C A g I F 0 s D Q o g I C A g I C A g I C A g I C A g I C A g I C A g I F s N C i A g I C A g I C A g I C A g I C A g I C A g I C A g I C A g I C I x O T g 2 X H U 1 Z T c 0 I i w N C i A g I C A g I C A g I C A g I C A g I C A g I C A g I C A g I D E x N j E u N A 0 K I C A g I C A g I C A g I C A g I C A g I C A g I C B d L A 0 K I C A g I C A g I C A g I C A g I C A g I C A g I C B b D Q o g I C A g I C A g I C A g I C A g I C A g I C A g I C A g I C A i M T k 4 N 1 x 1 N W U 3 N C I s D Q o g I C A g I C A g I C A g I C A g I C A g I C A g I C A g I C A x M j Q 2 L j U N C i A g I C A g I C A g I C A g I C A g I C A g I C A g X S w N C i A g I C A g I C A g I C A g I C A g I C A g I C A g W w 0 K I C A g I C A g I C A g I C A g I C A g I C A g I C A g I C A g I j E 5 O D h c d T V l N z Q i L A 0 K I C A g I C A g I C A g I C A g I C A g I C A g I C A g I C A g M T E 2 N C 4 1 D Q o g I C A g I C A g I C A g I C A g I C A g I C A g I F 0 s D Q o g I C A g I C A g I C A g I C A g I C A g I C A g I F s N C i A g I C A g I C A g I C A g I C A g I C A g I C A g I C A g I C I x O T g 5 X H U 1 Z T c 0 I i w N C i A g I C A g I C A g I C A g I C A g I C A g I C A g I C A g I D E w M j I u N w 0 K I C A g I C A g I C A g I C A g I C A g I C A g I C B d L A 0 K I C A g I C A g I C A g I C A g I C A g I C A g I C B b D Q o g I C A g I C A g I C A g I C A g I C A g I C A g I C A g I C A i M T k 5 M F x 1 N W U 3 N C I s D Q o g I C A g I C A g I C A g I C A g I C A g I C A g I C A g I C A x M T A w D Q o g I C A g I C A g I C A g I C A g I C A g I C A g I F 0 s D Q o g I C A g I C A g I C A g I C A g I C A g I C A g I F s N C i A g I C A g I C A g I C A g I C A g I C A g I C A g I C A g I C I x O T k x X H U 1 Z T c 0 I i w N C i A g I C A g I C A g I C A g I C A g I C A g I C A g I C A g I D k 3 M S 4 z D Q o g I C A g I C A g I C A g I C A g I C A g I C A g I F 0 s D Q o g I C A g I C A g I C A g I C A g I C A g I C A g I F s N C i A g I C A g I C A g I C A g I C A g I C A g I C A g I C A g I C I x O T k y X H U 1 Z T c 0 I i w N C i A g I C A g I C A g I C A g I C A g I C A g I C A g I C A g I D E w M z A u N A 0 K I C A g I C A g I C A g I C A g I C A g I C A g I C B d L A 0 K I C A g I C A g I C A g I C A g I C A g I C A g I C B b D Q o g I C A g I C A g I C A g I C A g I C A g I C A g I C A g I C A i M T k 5 M 1 x 1 N W U 3 N C I s D Q o g I C A g I C A g I C A g I C A g I C A g I C A g I C A g I C A x N T M w L j g N C i A g I C A g I C A g I C A g I C A g I C A g I C A g X S w N C i A g I C A g I C A g I C A g I C A g I C A g I C A g W w 0 K I C A g I C A g I C A g I C A g I C A g I C A g I C A g I C A g I j E 5 O T R c d T V l N z Q i L A 0 K I C A g I C A g I C A g I C A g I C A g I C A g I C A g I C A g M T U 5 O S 4 5 D Q o g I C A g I C A g I C A g I C A g I C A g I C A g I F 0 s D Q o g I C A g I C A g I C A g I C A g I C A g I C A g I F s N C i A g I C A g I C A g I C A g I C A g I C A g I C A g I C A g I C I x O T k 1 X H U 1 Z T c 0 I i w N C i A g I C A g I C A g I C A g I C A g I C A g I C A g I C A g I D E z N T A u M g 0 K I C A g I C A g I C A g I C A g I C A g I C A g I C B d L A 0 K I C A g I C A g I C A g I C A g I C A g I C A g I C B b D Q o g I C A g I C A g I C A g I C A g I C A g I C A g I C A g I C A i M T k 5 N l x 1 N W U 3 N C I s D Q o g I C A g I C A g I C A g I C A g I C A g I C A g I C A g I C A x M z I y L j I N C i A g I C A g I C A g I C A g I C A g I C A g I C A g X S w N C i A g I C A g I C A g I C A g I C A g I C A g I C A g W w 0 K I C A g I C A g I C A g I C A g I C A g I C A g I C A g I C A g I j E 5 O T d c d T V l N z Q i L A 0 K I C A g I C A g I C A g I C A g I C A g I C A g I C A g I C A g M T Q 3 M i 4 4 D Q o g I C A g I C A g I C A g I C A g I C A g I C A g I F 0 s D Q o g I C A g I C A g I C A g I C A g I C A g I C A g I F s N C i A g I C A g I C A g I C A g I C A g I C A g I C A g I C A g I C I x O T k 4 X H U 1 Z T c 0 I i w N C i A g I C A g I C A g I C A g I C A g I C A g I C A g I C A g I D E 1 M T U u M w 0 K I C A g I C A g I C A g I C A g I C A g I C A g I C B d L A 0 K I C A g I C A g I C A g I C A g I C A g I C A g I C B b D Q o g I C A g I C A g I C A g I C A g I C A g I C A g I C A g I C A i M T k 5 O V x 1 N W U 3 N C I s D Q o g I C A g I C A g I C A g I C A g I C A g I C A g I C A g I C A x N D I 1 D Q o g I C A g I C A g I C A g I C A g I C A g I C A g I F 0 s D Q o g I C A g I C A g I C A g I C A g I C A g I C A g I F s N C i A g I C A g I C A g I C A g I C A g I C A g I C A g I C A g I C I y M D A w X H U 1 Z T c 0 I i w N C i A g I C A g I C A g I C A g I C A g I C A g I C A g I C A g I D E 1 N D A u O Q 0 K I C A g I C A g I C A g I C A g I C A g I C A g I C B d L A 0 K I C A g I C A g I C A g I C A g I C A g I C A g I C B b D Q o g I C A g I C A g I C A g I C A g I C A g I C A g I C A g I C A i M j A w M V x 1 N W U 3 N C I s D Q o g I C A g I C A g I C A g I C A g I C A g I C A g I C A g I C A x N T Q w L j U 2 D Q o g I C A g I C A g I C A g I C A g I C A g I C A g I F 0 s D Q o g I C A g I C A g I C A g I C A g I C A g I C A g I F s N C i A g I C A g I C A g I C A g I C A g I C A g I C A g I C A g I C I y M D A y X H U 1 Z T c 0 I i w N C i A g I C A g I C A g I C A g I C A g I C A g I C A g I C A g I D E 2 N T A u N T Q N C i A g I C A g I C A g I C A g I C A g I C A g I C A g X S w N C i A g I C A g I C A g I C A g I C A g I C A g I C A g W w 0 K I C A g I C A g I C A g I C A g I C A g I C A g I C A g I C A g I j I w M D N c d T V l N z Q i L A 0 K I C A g I C A g I C A g I C A g I C A g I C A g I C A g I C A g M T U z O S 4 z M g 0 K I C A g I C A g I C A g I C A g I C A g I C A g I C B d L A 0 K I C A g I C A g I C A g I C A g I C A g I C A g I C B b D Q o g I C A g I C A g I C A g I C A g I C A g I C A g I C A g I C A i M j A w N F x 1 N W U 3 N C I s D Q o g I C A g I C A g I C A g I C A g I C A g I C A g I C A g I C A x N z Q w L j E 0 D Q o g I C A g I C A g I C A g I C A g I C A g I C A g I F 0 s D Q o g I C A g I C A g I C A g I C A g I C A g I C A g I F s N C i A g I C A g I C A g I C A g I C A g I C A g I C A g I C A g I C I y M D A 1 X H U 1 Z T c 0 I i w N C i A g I C A g I C A g I C A g I C A g I C A g I C A g I C A g I D E 2 M z Q u N z k N C i A g I C A g I C A g I C A g I C A g I C A g I C A g X S w N C i A g I C A g I C A g I C A g I C A g I C A g I C A g W w 0 K I C A g I C A g I C A g I C A g I C A g I C A g I C A g I C A g I j I w M D Z c d T V l N z Q i L A 0 K I C A g I C A g I C A g I C A g I C A g I C A g I C A g I C A g M T U w O C 4 x O Q 0 K I C A g I C A g I C A g I C A g I C A g I C A g I C B d L A 0 K I C A g I C A g I C A g I C A g I C A g I C A g I C B b D Q o g I C A g I C A g I C A g I C A g I C A g I C A g I C A g I C A i M j A w N 1 x 1 N W U 3 N C I s D Q o g I C A g I C A g I C A g I C A g I C A g I C A g I C A g I C A x M j c 5 L j M 0 D Q o g I C A g I C A g I C A g I C A g I C A g I C A g I F 0 s D Q o g I C A g I C A g I C A g I C A g I C A g I C A g I F s N C i A g I C A g I C A g I C A g I C A g I C A g I C A g I C A g I C I y M D A 4 X H U 1 Z T c 0 I i w N C i A g I C A g I C A g I C A g I C A g I C A g I C A g I C A g I D E 1 N z A u O T E N C i A g I C A g I C A g I C A g I C A g I C A g I C A g X S w N C i A g I C A g I C A g I C A g I C A g I C A g I C A g W w 0 K I C A g I C A g I C A g I C A g I C A g I C A g I C A g I C A g I j I w M D l c d T V l N z Q i L A 0 K I C A g I C A g I C A g I C A g I C A g I C A g I C A g I C A g M T U y M i 4 0 M Q 0 K I C A g I C A g I C A g I C A g I C A g I C A g I C B d L A 0 K I C A g I C A g I C A g I C A g I C A g I C A g I C B b D Q o g I C A g I C A g I C A g I C A g I C A g I C A g I C A g I C A i M j A x M F x 1 N W U 3 N C I s D Q o g I C A g I C A g I C A g I C A g I C A g I C A g I C A g I C A x N T Q w L j k 5 D Q o g I C A g I C A g I C A g I C A g I C A g I C A g I F 0 s D Q o g I C A g I C A g I C A g I C A g I C A g I C A g I F s N C i A g I C A g I C A g I C A g I C A g I C A g I C A g I C A g I C I y M D E x X H U 1 Z T c 0 I i w N C i A g I C A g I C A g I C A g I C A g I C A g I C A g I C A g I D E 0 O D c u O D U N C i A g I C A g I C A g I C A g I C A g I C A g I C A g X S w N C i A g I C A g I C A g I C A g I C A g I C A g I C A g W w 0 K I C A g I C A g I C A g I C A g I C A g I C A g I C A g I C A g I j I w M T J c d T V l N z Q i L A 0 K I C A g I C A g I C A g I C A g I C A g I C A g I C A g I C A g M T M 0 M y 4 2 M g 0 K I C A g I C A g I C A g I C A g I C A g I C A g I C B d L A 0 K I C A g I C A g I C A g I C A g I C A g I C A g I C B b D Q o g I C A g I C A g I C A g I C A g I C A g I C A g I C A g I C A i M j A x M 1 x 1 N W U 3 N C I s D Q o g I C A g I C A g I C A g I C A g I C A g I C A g I C A g I C A x M j Q w L j c y D Q o g I C A g I C A g I C A g I C A g I C A g I C A g I F 0 s D Q o g I C A g I C A g I C A g I C A g I C A g I C A g I F s N C i A g I C A g I C A g I C A g I C A g I C A g I C A g I C A g I C I y M D E 0 X H U 1 Z T c 0 I i w N C i A g I C A g I C A g I C A g I C A g I C A g I C A g I C A g I D E y N j g u N g 0 K I C A g I C A g I C A g I C A g I C A g I C A g I C B d L A 0 K I C A g I C A g I C A g I C A g I C A g I C A g I C B b D Q o g I C A g I C A g I C A g I C A g I C A g I C A g I C A g I C A i M j A x N V x 1 N W U 3 N C I s D Q o g I C A g I C A g I C A g I C A g I C A g I C A g I C A g I C A x M j M 2 L j c 0 D Q o g I C A g I C A g I C A g I C A g I C A g I C A g I F 0 s D Q o g I C A g I C A g I C A g I C A g I C A g I C A g I F s N C i A g I C A g I C A g I C A g I C A g I C A g I C A g I C A g I C I y M D E 2 X H U 1 Z T c 0 I i w N C i A g I C A g I C A g I C A g I C A g I C A g I C A g I C A g I D E z N T k u N T U N C i A g I C A g I C A g I C A g I C A g I C A g I C A g X S w N C i A g I C A g I C A g I C A g I C A g I C A g I C A g W w 0 K I C A g I C A g I C A g I C A g I C A g I C A g I C A g I C A g I j I w M T d c d T V l N z Q i L A 0 K I C A g I C A g I C A g I C A g I C A g I C A g I C A g I C A g M T U y O C 4 y N w 0 K I C A g I C A g I C A g I C A g I C A g I C A g I C B d L A 0 K I C A g I C A g I C A g I C A g I C A g I C A g I C B b D Q o g I C A g I C A g I C A g I C A g I C A g I C A g I C A g I C A i M j A x O F x 1 N W U 3 N C I s D Q o g I C A g I C A g I C A g I C A g I C A g I C A g I C A g I C A x N T k 2 L j c y D Q o g I C A g I C A g I C A g I C A g I C A g I C A g I F 0 s D Q o g I C A g I C A g I C A g I C A g I C A g I C A g I F s N C i A g I C A g I C A g I C A g I C A g I C A g I C A g I C A g I C I y M D E 5 X H U 1 Z T c 0 I i w N C i A g I C A g I C A g I C A g I C A g I C A g I C A g I C A g I D E 4 M D k u M T g N C i A g I C A g I C A g I C A g I C A g I C A g I C A g X S w N C i A g I C A g I C A g I C A g I C A g I C A g I C A g W w 0 K I C A g I C A g I C A g I C A g I C A g I C A g I C A g I C A g I j I w M j B c d T V l N z Q i L A 0 K I C A g I C A g I C A g I C A g I C A g I C A g I C A g I C A g M T k 2 M C 4 x O A 0 K I C A g I C A g I C A g I C A g I C A g I C A g I C B d L A 0 K I C A g I C A g I C A g I C A g I C A g I C A g I C B b D Q o g I C A g I C A g I C A g I C A g I C A g I C A g I C A g I C A i M j A y M V x 1 N W U 3 N C I s D Q o g I C A g I C A g I C A g I C A g I C A g I C A g I C A g I C A x N j M 5 L j U 0 D Q o g I C A g I C A g I C A g I C A g I C A g I C A g I F 0 N C i A g I C A g I C A g I C A g I C A g I C B d L A 0 K I C A g I C A g I C A g I C A g I C A g I C J o b 3 Z l c k F u a W 1 h d G l v b i I 6 I H R y d W U s D Q o g I C A g I C A g I C A g I C A g I C A g I m x h Y m V s I j o g e w 0 K I C A g I C A g I C A g I C A g I C A g I C A g I C A i c 2 h v d y I 6 I G Z h b H N l L A 0 K I C A g I C A g I C A g I C A g I C A g I C A g I C A i b W F y Z 2 l u I j o g O A 0 K I C A g I C A g I C A g I C A g I C A g I H 0 s D Q o g I C A g I C A g I C A g I C A g I C A g I m x v Z 0 J h c 2 U i O i A x M C w N C i A g I C A g I C A g I C A g I C A g I C A i c 2 V y a W V z T G F 5 b 3 V 0 Q n k i O i A i Y 2 9 s d W 1 u I i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s D Q o g I C A g I C A g I C A g I C A g I C A g I m F y Z W F T d H l s Z S I 6 I H s N C i A g I C A g I C A g I C A g I C A g I C A g I C A g I m 9 w Y W N p d H k i O i A w D Q o g I C A g I C A g I C A g I C A g I C A g f S w N C i A g I C A g I C A g I C A g I C A g I C A i e m x l d m V s I j o g M C w N C i A g I C A g I C A g I C A g I C A g I C A i e i I 6 I D A s D Q o g I C A g I C A g I C A g I C A g I C A g I n J p c H B s Z U V m Z m V j d C I 6 I H s N C i A g I C A g I C A g I C A g I C A g I C A g I C A g I n N o b 3 c i O i B 0 c n V l L A 0 K I C A g I C A g I C A g I C A g I C A g I C A g I C A i Y n J 1 c 2 h U e X B l I j o g I n N 0 c m 9 r Z S I s D Q o g I C A g I C A g I C A g I C A g I C A g I C A g I C J z Y 2 F s Z S I 6 I D I u N S w N C i A g I C A g I C A g I C A g I C A g I C A g I C A g I n B l c m l v Z C I 6 I D Q N C i A g I C A g I C A g I C A g I C A g I C B 9 D Q o g I C A g I C A g I C A g I C B 9 L A 0 K I C A g I C A g I C A g I C A g e w 0 K I C A g I C A g I C A g I C A g I C A g I C J 0 e X B l I j o g I m x p b m U i L A 0 K I C A g I C A g I C A g I C A g I C A g I C J j b 2 5 u Z W N 0 T n V s b H M i O i B m Y W x z Z S w N C i A g I C A g I C A g I C A g I C A g I C A i e E F 4 a X N J b m R l e C I 6 I D E s D Q o g I C A g I C A g I C A g I C A g I C A g I n l B e G l z S W 5 k Z X g i O i A x L A 0 K I C A g I C A g I C A g I C A g I C A g I C J z e W 1 i b 2 x T a X p l I j o g N C w N C i A g I C A g I C A g I C A g I C A g I C A i c 2 h v d 1 N 5 b W J v b C I 6 I H R y d W U s D Q o g I C A g I C A g I C A g I C A g I C A g I n N t b 2 9 0 a C I 6 I G Z h b H N l L A 0 K I C A g I C A g I C A g I C A g I C A g I C J j b G l w I j o g d H J 1 Z S w N C i A g I C A g I C A g I C A g I C A g I C A i c 3 R l c C I 6 I G Z h b H N l L A 0 K I C A g I C A g I C A g I C A g I C A g I C J k Y X R h I j o g W w 0 K I C A g I C A g I C A g I C A g I C A g I C A g I C B b D Q o g I C A g I C A g I C A g I C A g I C A g I C A g I C A g I C A i M T k 0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1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2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3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4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T k 5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w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M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M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M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N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N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N l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N 1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O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x O V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y M F x 1 N W U 3 N C I s D Q o g I C A g I C A g I C A g I C A g I C A g I C A g I C A g I C A i I g 0 K I C A g I C A g I C A g I C A g I C A g I C A g I C B d L A 0 K I C A g I C A g I C A g I C A g I C A g I C A g I C B b D Q o g I C A g I C A g I C A g I C A g I C A g I C A g I C A g I C A i M j A y M V x 1 N W U 3 N C I s D Q o g I C A g I C A g I C A g I C A g I C A g I C A g I C A g I C A x N j M 5 L j U 0 D Q o g I C A g I C A g I C A g I C A g I C A g I C A g I F 0 N C i A g I C A g I C A g I C A g I C A g I C B d L A 0 K I C A g I C A g I C A g I C A g I C A g I C J o b 3 Z l c k F u a W 1 h d G l v b i I 6 I H R y d W U s D Q o g I C A g I C A g I C A g I C A g I C A g I m x h Y m V s I j o g e w 0 K I C A g I C A g I C A g I C A g I C A g I C A g I C A i c 2 h v d y I 6 I G Z h b H N l L A 0 K I C A g I C A g I C A g I C A g I C A g I C A g I C A i b W F y Z 2 l u I j o g O A 0 K I C A g I C A g I C A g I C A g I C A g I H 0 s D Q o g I C A g I C A g I C A g I C A g I C A g I m x v Z 0 J h c 2 U i O i A x M C w N C i A g I C A g I C A g I C A g I C A g I C A i c 2 V y a W V z T G F 5 b 3 V 0 Q n k i O i A i Y 2 9 s d W 1 u I i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s D Q o g I C A g I C A g I C A g I C A g I C A g I m F y Z W F T d H l s Z S I 6 I H s N C i A g I C A g I C A g I C A g I C A g I C A g I C A g I m 9 w Y W N p d H k i O i A w D Q o g I C A g I C A g I C A g I C A g I C A g f S w N C i A g I C A g I C A g I C A g I C A g I C A i b W F y a 1 B v a W 5 0 I j o g e w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a W 5 z a W R l I i w N C i A g I C A g I C A g I C A g I C A g I C A g I C A g I C A g I C J j b 2 x v c i I 6 I C I j Z m Z m I i w N C i A g I C A g I C A g I C A g I C A g I C A g I C A g I C A g I C J t Y X J n a W 4 i O i A 4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0 e X B l I j o g I m 1 h e C I N C i A g I C A g I C A g I C A g I C A g I C A g I C A g I C A g I H 0 N C i A g I C A g I C A g I C A g I C A g I C A g I C A g X Q 0 K I C A g I C A g I C A g I C A g I C A g I H 0 s D Q o g I C A g I C A g I C A g I C A g I C A g I n p s Z X Z l b C I 6 I D A s D Q o g I C A g I C A g I C A g I C A g I C A g I n o i O i A w L A 0 K I C A g I C A g I C A g I C A g I C A g I C J y a X B w b G V F Z m Z l Y 3 Q i O i B 7 D Q o g I C A g I C A g I C A g I C A g I C A g I C A g I C J z a G 9 3 I j o g d H J 1 Z S w N C i A g I C A g I C A g I C A g I C A g I C A g I C A g I m J y d X N o V H l w Z S I 6 I C J z d H J v a 2 U i L A 0 K I C A g I C A g I C A g I C A g I C A g I C A g I C A i c 2 N h b G U i O i A y L j U s D Q o g I C A g I C A g I C A g I C A g I C A g I C A g I C J w Z X J p b 2 Q i O i A 0 D Q o g I C A g I C A g I C A g I C A g I C A g f Q 0 K I C A g I C A g I C A g I C A g f S w N C i A g I C A g I C A g I C A g I H s N C i A g I C A g I C A g I C A g I C A g I C A i d H l w Z S I 6 I C J w a W U i L A 0 K I C A g I C A g I C A g I C A g I C A g I C J j b 2 x v c k J 5 I j o g I m R h d G E i L A 0 K I C A g I C A g I C A g I C A g I C A g I C J s Z W d l b m R I b 3 Z l c k x p b m s i O i B 0 c n V l L A 0 K I C A g I C A g I C A g I C A g I C A g I C J z Z W x l Y 3 R l Z E 1 v Z G U i O i B m Y W x z Z S w N C i A g I C A g I C A g I C A g I C A g I C A i c 2 V s Z W N 0 Z W R P Z m Z z Z X Q i O i A x M C w N C i A g I C A g I C A g I C A g I C A g I C A i Y 2 x v Y 2 t 3 a X N l I j o g d H J 1 Z S w N C i A g I C A g I C A g I C A g I C A g I C A i c 3 R h c n R B b m d s Z S I 6 I D k w L A 0 K I C A g I C A g I C A g I C A g I C A g I C J t a W 5 B b m d s Z S I 6 I D A s D Q o g I C A g I C A g I C A g I C A g I C A g I m 1 p b l N o b 3 d M Y W J l b E F u Z 2 x l I j o g M C w N C i A g I C A g I C A g I C A g I C A g I C A i Y X Z v a W R M Y W J l b E 9 2 Z X J s Y X A i O i B 0 c n V l L A 0 K I C A g I C A g I C A g I C A g I C A g I C J z d G l s b F N o b 3 d a Z X J v U 3 V t I j o g d H J 1 Z S w N C i A g I C A g I C A g I C A g I C A g I C A i c G V y Y 2 V u d F B y Z W N p c 2 l v b i I 6 I D I s D Q o g I C A g I C A g I C A g I C A g I C A g I n N o b 3 d F b X B 0 e U N p c m N s Z S I 6 I H R y d W U s D Q o g I C A g I C A g I C A g I C A g I C A g I m V t c H R 5 Q 2 l y Y 2 x l U 3 R 5 b G U i O i B 7 D Q o g I C A g I C A g I C A g I C A g I C A g I C A g I C J j b 2 x v c i I 6 I C J s a W d o d G d y Y X k i L A 0 K I C A g I C A g I C A g I C A g I C A g I C A g I C A i Y m 9 y Z G V y Q 2 9 s b 3 I i O i A i I z A w M C I s D Q o g I C A g I C A g I C A g I C A g I C A g I C A g I C J i b 3 J k Z X J X a W R 0 a C I 6 I D A s D Q o g I C A g I C A g I C A g I C A g I C A g I C A g I C J i b 3 J k Z X J U e X B l I j o g I n N v b G l k I i w N C i A g I C A g I C A g I C A g I C A g I C A g I C A g I m J v c m R l c k R h c 2 h P Z m Z z Z X Q i O i A w L A 0 K I C A g I C A g I C A g I C A g I C A g I C A g I C A i Y m 9 y Z G V y Q 2 F w I j o g I m J 1 d H Q i L A 0 K I C A g I C A g I C A g I C A g I C A g I C A g I C A i Y m 9 y Z G V y S m 9 p b i I 6 I C J i Z X Z l b C I s D Q o g I C A g I C A g I C A g I C A g I C A g I C A g I C J i b 3 J k Z X J N a X R l c k x p b W l 0 I j o g M T A s D Q o g I C A g I C A g I C A g I C A g I C A g I C A g I C J v c G F j a X R 5 I j o g M Q 0 K I C A g I C A g I C A g I C A g I C A g I H 0 s D Q o g I C A g I C A g I C A g I C A g I C A g I m R h d G E i O i B b D Q o g I C A g I C A g I C A g I C A g I C A g I C A g I H s N C i A g I C A g I C A g I C A g I C A g I C A g I C A g I C A g I C J u Y W 1 l I j o g I l x 1 O W V k M V x 1 O W Y 5 O V x 1 N m M 1 Z l x 1 N z c w M S I s D Q o g I C A g I C A g I C A g I C A g I C A g I C A g I C A g I C A i d m F s d W U i O i A 3 M T g u O A 0 K I C A g I C A g I C A g I C A g I C A g I C A g I C B 9 L A 0 K I C A g I C A g I C A g I C A g I C A g I C A g I C B 7 D Q o g I C A g I C A g I C A g I C A g I C A g I C A g I C A g I C A i b m F t Z S I 6 I C J c d T U x O D V c d T g 0 O T l c d T U z Z T R c d T g x Z W F c d T Z j Y m J c d T U z M 2 E i L A 0 K I C A g I C A g I C A g I C A g I C A g I C A g I C A g I C A g I n Z h b H V l I j o g M T Y 4 L j U y D Q o g I C A g I C A g I C A g I C A g I C A g I C A g I H 0 s D Q o g I C A g I C A g I C A g I C A g I C A g I C A g I H s N C i A g I C A g I C A g I C A g I C A g I C A g I C A g I C A g I C J u Y W 1 l I j o g I l x 1 N T Z k Y l x 1 N W R k Z F x 1 N z c w M S I s D Q o g I C A g I C A g I C A g I C A g I C A g I C A g I C A g I C A i d m F s d W U i O i A x M D Q u N A 0 K I C A g I C A g I C A g I C A g I C A g I C A g I C B 9 L A 0 K I C A g I C A g I C A g I C A g I C A g I C A g I C B 7 D Q o g I C A g I C A g I C A g I C A g I C A g I C A g I C A g I C A i b m F t Z S I 6 I C J c d T V i O D l c d T V m Y m R c d T c 3 M D E i L A 0 K I C A g I C A g I C A g I C A g I C A g I C A g I C A g I C A g I n Z h b H V l I j o g O T A u O T E N C i A g I C A g I C A g I C A g I C A g I C A g I C A g f S w N C i A g I C A g I C A g I C A g I C A g I C A g I C A g e w 0 K I C A g I C A g I C A g I C A g I C A g I C A g I C A g I C A g I m 5 h b W U i O i A i X H U 2 Y 2 I z X H U 1 M z U 3 X H U 3 N z A x I i w N C i A g I C A g I C A g I C A g I C A g I C A g I C A g I C A g I C J 2 Y W x 1 Z S I 6 I D c 0 L j c 5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1 N C 4 3 N A 0 K I C A g I C A g I C A g I C A g I C A g I C A g I C B 9 L A 0 K I C A g I C A g I C A g I C A g I C A g I C A g I C B 7 D Q o g I C A g I C A g I C A g I C A g I C A g I C A g I C A g I C A i b m F t Z S I 6 I C J c d T V j N z F c d T R l M W N c d T c 3 M D E i L A 0 K I C A g I C A g I C A g I C A g I C A g I C A g I C A g I C A g I n Z h b H V l I j o g N T M u N T E N C i A g I C A g I C A g I C A g I C A g I C A g I C A g f S w N C i A g I C A g I C A g I C A g I C A g I C A g I C A g e w 0 K I C A g I C A g I C A g I C A g I C A g I C A g I C A g I C A g I m 5 h b W U i O i A i X H U 2 Y z V m X H U 4 M m N m X H U 3 N z A x I i w N C i A g I C A g I C A g I C A g I C A g I C A g I C A g I C A g I C J 2 Y W x 1 Z S I 6 I D U w L j c N C i A g I C A g I C A g I C A g I C A g I C A g I C A g f S w N C i A g I C A g I C A g I C A g I C A g I C A g I C A g e w 0 K I C A g I C A g I C A g I C A g I C A g I C A g I C A g I C A g I m 5 h b W U i O i A i X H U 2 Z T U 2 X H U 1 M z E 3 X H U 3 N z A x I i w N C i A g I C A g I C A g I C A g I C A g I C A g I C A g I C A g I C J 2 Y W x 1 Z S I 6 I D M 3 L j I x D Q o g I C A g I C A g I C A g I C A g I C A g I C A g I H 0 s D Q o g I C A g I C A g I C A g I C A g I C A g I C A g I H s N C i A g I C A g I C A g I C A g I C A g I C A g I C A g I C A g I C J u Y W 1 l I j o g I l x 1 N m U 1 N l x 1 N T M 1 N 1 x 1 N z c w M S I s D Q o g I C A g I C A g I C A g I C A g I C A g I C A g I C A g I C A i d m F s d W U i O i A z M S 4 4 M w 0 K I C A g I C A g I C A g I C A g I C A g I C A g I C B 9 L A 0 K I C A g I C A g I C A g I C A g I C A g I C A g I C B 7 D Q o g I C A g I C A g I C A g I C A g I C A g I C A g I C A g I C A i b m F t Z S I 6 I C J c d T R l O T F c d T U z N T d c d T c 3 M D E i L A 0 K I C A g I C A g I C A g I C A g I C A g I C A g I C A g I C A g I n Z h b H V l I j o g M z E u N j E N C i A g I C A g I C A g I C A g I C A g I C A g I C A g f S w N C i A g I C A g I C A g I C A g I C A g I C A g I C A g e w 0 K I C A g I C A g I C A g I C A g I C A g I C A g I C A g I C A g I m 5 h b W U i O i A i X H U 2 Y z V m X H U 4 O T d m X H U 3 N z A x I i w N C i A g I C A g I C A g I C A g I C A g I C A g I C A g I C A g I C J 2 Y W x 1 Z S I 6 I D I 3 L j M 1 D Q o g I C A g I C A g I C A g I C A g I C A g I C A g I H 0 s D Q o g I C A g I C A g I C A g I C A g I C A g I C A g I H s N C i A g I C A g I C A g I C A g I C A g I C A g I C A g I C A g I C J u Y W 1 l I j o g I l x 1 O T Y 1 N V x 1 O D k 3 Z l x 1 N z c w M S I s D Q o g I C A g I C A g I C A g I C A g I C A g I C A g I C A g I C A i d m F s d W U i O i A y N S 4 x D Q o g I C A g I C A g I C A g I C A g I C A g I C A g I H 0 s D Q o g I C A g I C A g I C A g I C A g I C A g I C A g I H s N C i A g I C A g I C A g I C A g I C A g I C A g I C A g I C A g I C J u Y W 1 l I j o g I l x 1 O G Z i Z F x 1 N W I 4 M V x 1 N z c w M S I s D Q o g I C A g I C A g I C A g I C A g I C A g I C A g I C A g I C A i d m F s d W U i O i A y N S 4 w N w 0 K I C A g I C A g I C A g I C A g I C A g I C A g I C B 9 L A 0 K I C A g I C A g I C A g I C A g I C A g I C A g I C B 7 D Q o g I C A g I C A g I C A g I C A g I C A g I C A g I C A g I C A i b m F t Z S I 6 I C J c d T h k M z V c d T V k Z G V c d T c 3 M D E i L A 0 K I C A g I C A g I C A g I C A g I C A g I C A g I C A g I C A g I n Z h b H V l I j o g M j M u M T Q N C i A g I C A g I C A g I C A g I C A g I C A g I C A g f S w N C i A g I C A g I C A g I C A g I C A g I C A g I C A g e w 0 K I C A g I C A g I C A g I C A g I C A g I C A g I C A g I C A g I m 5 h b W U i O i A i X H U 2 Z D U 5 X H U 2 Y z V m X H U 3 N z A x I i w N C i A g I C A g I C A g I C A g I C A g I C A g I C A g I C A g I C J 2 Y W x 1 Z S I 6 I D I x L j I 3 D Q o g I C A g I C A g I C A g I C A g I C A g I C A g I H 0 s D Q o g I C A g I C A g I C A g I C A g I C A g I C A g I H s N C i A g I C A g I C A g I C A g I C A g I C A g I C A g I C A g I C J u Y W 1 l I j o g I l x 1 O T F j Z F x 1 N W U 4 N l x 1 N W U w M i I s D Q o g I C A g I C A g I C A g I C A g I C A g I C A g I C A g I C A i d m F s d W U i O i A y M C 4 1 N g 0 K I C A g I C A g I C A g I C A g I C A g I C A g I C B 9 L A 0 K I C A g I C A g I C A g I C A g I C A g I C A g I C B 7 D Q o g I C A g I C A g I C A g I C A g I C A g I C A g I C A g I C A i b m F t Z S I 6 I C J c d T Z j Y j N c d T U z M T d c d T c 3 M D E i L A 0 K I C A g I C A g I C A g I C A g I C A g I C A g I C A g I C A g I n Z h b H V l I j o g M T Y u M j g N C i A g I C A g I C A g I C A g I C A g I C A g I C A g f S w N C i A g I C A g I C A g I C A g I C A g I C A g I C A g e w 0 K I C A g I C A g I C A g I C A g I C A g I C A g I C A g I C A g I m 5 h b W U i O i A i X H U 1 Z T d m X H U 4 O T d m X H U 1 O G V l X H U 2 N W N m X H U 4 M W V h X H U 2 Y 2 J i X H U 1 M z N h I i w N C i A g I C A g I C A g I C A g I C A g I C A g I C A g I C A g I C J 2 Y W x 1 Z S I 6 I D E 1 L j k 0 D Q o g I C A g I C A g I C A g I C A g I C A g I C A g I H 0 s D Q o g I C A g I C A g I C A g I C A g I C A g I C A g I H s N C i A g I C A g I C A g I C A g I C A g I C A g I C A g I C A g I C J u Y W 1 l I j o g I l x 1 N W M 3 M V x 1 O D k 3 Z l x 1 N z c w M S I s D Q o g I C A g I C A g I C A g I C A g I C A g I C A g I C A g I C A i d m F s d W U i O i A x N C 4 0 M Q 0 K I C A g I C A g I C A g I C A g I C A g I C A g I C B 9 L A 0 K I C A g I C A g I C A g I C A g I C A g I C A g I C B 7 D Q o g I C A g I C A g I C A g I C A g I C A g I C A g I C A g I C A i b m F t Z S I 6 I C J c d T c 5 O G Z c d T V l Z m F c d T c 3 M D E i L A 0 K I C A g I C A g I C A g I C A g I C A g I C A g I C A g I C A g I n Z h b H V l I j o g O S 4 2 M g 0 K I C A g I C A g I C A g I C A g I C A g I C A g I C B 9 L A 0 K I C A g I C A g I C A g I C A g I C A g I C A g I C B 7 D Q o g I C A g I C A g I C A g I C A g I C A g I C A g I C A g I C A i b m F t Z S I 6 I C J c d T V l N 2 Z c d T R l M W N c d T c 3 M D E i L A 0 K I C A g I C A g I C A g I C A g I C A g I C A g I C A g I C A g I n Z h b H V l I j o g O C 4 2 N A 0 K I C A g I C A g I C A g I C A g I C A g I C A g I C B 9 L A 0 K I C A g I C A g I C A g I C A g I C A g I C A g I C B 7 D Q o g I C A g I C A g I C A g I C A g I C A g I C A g I C A g I C A i b m F t Z S I 6 I C J c d T c 1 M T h c d T g w O D N c d T c 3 M D E i L A 0 K I C A g I C A g I C A g I C A g I C A g I C A g I C A g I C A g I n Z h b H V l I j o g N y 4 3 O Q 0 K I C A g I C A g I C A g I C A g I C A g I C A g I C B 9 L A 0 K I C A g I C A g I C A g I C A g I C A g I C A g I C B 7 D Q o g I C A g I C A g I C A g I C A g I C A g I C A g I C A g I C A i b m F t Z S I 6 I C J c d T U 5 M j l c d T Z k M j V c d T V l M D I i L A 0 K I C A g I C A g I C A g I C A g I C A g I C A g I C A g I C A g I n Z h b H V l I j o g M C 4 1 M Q 0 K I C A g I C A g I C A g I C A g I C A g I C A g I C B 9 L A 0 K I C A g I C A g I C A g I C A g I C A g I C A g I C B 7 D Q o g I C A g I C A g I C A g I C A g I C A g I C A g I C A g I C A i b m F t Z S I 6 I C J c d T Z k N z d c d T U z N T d c d T c 3 M D E i L A 0 K I C A g I C A g I C A g I C A g I C A g I C A g I C A g I C A g I n Z h b H V l I j o g M C 4 0 O Q 0 K I C A g I C A g I C A g I C A g I C A g I C A g I C B 9 L A 0 K I C A g I C A g I C A g I C A g I C A g I C A g I C B 7 D Q o g I C A g I C A g I C A g I C A g I C A g I C A g I C A g I C A i b m F t Z S I 6 I C J c d T U z M T d c d T R l Y W N c d T V l M D I i L A 0 K I C A g I C A g I C A g I C A g I C A g I C A g I C A g I C A g I n Z h b H V l I j o g M C 4 z N A 0 K I C A g I C A g I C A g I C A g I C A g I C A g I C B 9 L A 0 K I C A g I C A g I C A g I C A g I C A g I C A g I C B 7 D Q o g I C A g I C A g I C A g I C A g I C A g I C A g I C A g I C A i b m F t Z S I 6 I C J c d T R l M G F c d T Z k N z d c d T V l M D I i L A 0 K I C A g I C A g I C A g I C A g I C A g I C A g I C A g I C A g I n Z h b H V l I j o g M C 4 x M w 0 K I C A g I C A g I C A g I C A g I C A g I C A g I C B 9 L A 0 K I C A g I C A g I C A g I C A g I C A g I C A g I C B 7 D Q o g I C A g I C A g I C A g I C A g I C A g I C A g I C A g I C A i b m F t Z S I 6 I C J c d T g 5 N 2 Z c d T g 1 Y 2 Z c d T g x Z W F c d T Z j Y m J c d T U z M 2 E i L A 0 K I C A g I C A g I C A g I C A g I C A g I C A g I C A g I C A g I n Z h b H V l I j o g M C 4 w M w 0 K I C A g I C A g I C A g I C A g I C A g I C A g I C B 9 L A 0 K I C A g I C A g I C A g I C A g I C A g I C A g I C B 7 D Q o g I C A g I C A g I C A g I C A g I C A g I C A g I C A g I C A i b m F t Z S I 6 I C J c d T k 3 N T J c d T Z k N z d c d T c 3 M D E i L A 0 K I C A g I C A g I C A g I C A g I C A g I C A g I C A g I C A g I n Z h b H V l I j o g b n V s b A 0 K I C A g I C A g I C A g I C A g I C A g I C A g I C B 9 L A 0 K I C A g I C A g I C A g I C A g I C A g I C A g I C B 7 D Q o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n Z h b H V l I j o g N S 4 2 M g 0 K I C A g I C A g I C A g I C A g I C A g I C A g I C B 9 L A 0 K I C A g I C A g I C A g I C A g I C A g I C A g I C B 7 D Q o g I C A g I C A g I C A g I C A g I C A g I C A g I C A g I C A i b m F t Z S I 6 I C J c d T V i O D F c d T U 5 M G Z c d T U 2 Z G V c d T Y 1 Y 2 Z c d T g x Z W F c d T Z j Y m J c d T U z M 2 E i L A 0 K I C A g I C A g I C A g I C A g I C A g I C A g I C A g I C A g I n Z h b H V l I j o g M C 4 y M w 0 K I C A g I C A g I C A g I C A g I C A g I C A g I C B 9 D Q o g I C A g I C A g I C A g I C A g I C A g X S w N C i A g I C A g I C A g I C A g I C A g I C A i c m F k a X V z I j o g W w 0 K I C A g I C A g I C A g I C A g I C A g I C A g I C A i M T U l I i w N C i A g I C A g I C A g I C A g I C A g I C A g I C A g I j M 1 J S I N C i A g I C A g I C A g I C A g I C A g I C B d L A 0 K I C A g I C A g I C A g I C A g I C A g I C J j Z W 5 0 Z X I i O i B b D Q o g I C A g I C A g I C A g I C A g I C A g I C A g I C I 4 M C U i L A 0 K I C A g I C A g I C A g I C A g I C A g I C A g I C A i O D I l I g 0 K I C A g I C A g I C A g I C A g I C A g I F 0 s D Q o g I C A g I C A g I C A g I C A g I C A g I m x h Y m V s I j o g e w 0 K I C A g I C A g I C A g I C A g I C A g I C A g I C A i c 2 h v d y I 6 I H R y d W U s D Q o g I C A g I C A g I C A g I C A g I C A g I C A g I C J t Y X J n a W 4 i O i A 4 D Q o g I C A g I C A g I C A g I C A g I C A g f S w N C i A g I C A g I C A g I C A g I C A g I C A i b G F i Z W x M a W 5 l I j o g e w 0 K I C A g I C A g I C A g I C A g I C A g I C A g I C A i c 2 h v d y I 6 I H R y d W U s D Q o g I C A g I C A g I C A g I C A g I C A g I C A g I C J z a G 9 3 Q W J v d m U i O i B m Y W x z Z S w N C i A g I C A g I C A g I C A g I C A g I C A g I C A g I m x l b m d 0 a C I 6 I D E 1 L A 0 K I C A g I C A g I C A g I C A g I C A g I C A g I C A i b G V u Z 3 R o M i I 6 I D E 1 L A 0 K I C A g I C A g I C A g I C A g I C A g I C A g I C A i c 2 1 v b 3 R o I j o g Z m F s c 2 U s D Q o g I C A g I C A g I C A g I C A g I C A g I C A g I C J t a W 5 U d X J u Q W 5 n b G U i O i A 5 M C w N C i A g I C A g I C A g I C A g I C A g I C A g I C A g I m 1 h e F N 1 c m Z h Y 2 V B b m d s Z S I 6 I D k w D Q o g I C A g I C A g I C A g I C A g I C A g f S w N C i A g I C A g I C A g I C A g I C A g I C A i a X R l b V N 0 e W x l I j o g e w 0 K I C A g I C A g I C A g I C A g I C A g I C A g I C A i Y m 9 y Z G V y Q 2 9 s b 3 I i O i A i c m d i Y S g w L D A s M C w w L j M p I i w N C i A g I C A g I C A g I C A g I C A g I C A g I C A g I m J v c m R l c l d p Z H R o I j o g M Q 0 K I C A g I C A g I C A g I C A g I C A g I H 0 s D Q o g I C A g I C A g I C A g I C A g I C A g I n h B e G l z S W 5 k Z X g i O i A y L A 0 K I C A g I C A g I C A g I C A g I C A g I C J 5 Q X h p c 0 l u Z G V 4 I j o g M g 0 K I C A g I C A g I C A g I C A g f S w N C i A g I C A g I C A g I C A g I H s N C i A g I C A g I C A g I C A g I C A g I C A i d H l w Z S I 6 I C J t Y X A i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s D Q o g I C A g I C A g I C A g I C A g I C A g I m 1 h c C I 6 I C J j a G l u Y S I s D Q o g I C A g I C A g I C A g I C A g I C A g I m R h d G E i O i B b D Q o g I C A g I C A g I C A g I C A g I C A g I C A g I H s N C i A g I C A g I C A g I C A g I C A g I C A g I C A g I C A g I C J u Y W 1 l I j o g I l x 1 O W V k M V x 1 O W Y 5 O V x 1 N m M 1 Z l x 1 N z c w M S I s D Q o g I C A g I C A g I C A g I C A g I C A g I C A g I C A g I C A i d m F s d W U i O i A 3 M T g u O A 0 K I C A g I C A g I C A g I C A g I C A g I C A g I C B 9 L A 0 K I C A g I C A g I C A g I C A g I C A g I C A g I C B 7 D Q o g I C A g I C A g I C A g I C A g I C A g I C A g I C A g I C A i b m F t Z S I 6 I C J c d T U x O D V c d T g 0 O T l c d T U z Z T R c d T g x Z W F c d T Z j Y m J c d T U z M 2 E i L A 0 K I C A g I C A g I C A g I C A g I C A g I C A g I C A g I C A g I n Z h b H V l I j o g M T Y 4 L j U y D Q o g I C A g I C A g I C A g I C A g I C A g I C A g I H 0 s D Q o g I C A g I C A g I C A g I C A g I C A g I C A g I H s N C i A g I C A g I C A g I C A g I C A g I C A g I C A g I C A g I C J u Y W 1 l I j o g I l x 1 N T Z k Y l x 1 N W R k Z F x 1 N z c w M S I s D Q o g I C A g I C A g I C A g I C A g I C A g I C A g I C A g I C A i d m F s d W U i O i A x M D Q u N A 0 K I C A g I C A g I C A g I C A g I C A g I C A g I C B 9 L A 0 K I C A g I C A g I C A g I C A g I C A g I C A g I C B 7 D Q o g I C A g I C A g I C A g I C A g I C A g I C A g I C A g I C A i b m F t Z S I 6 I C J c d T V i O D l c d T V m Y m R c d T c 3 M D E i L A 0 K I C A g I C A g I C A g I C A g I C A g I C A g I C A g I C A g I n Z h b H V l I j o g O T A u O T E N C i A g I C A g I C A g I C A g I C A g I C A g I C A g f S w N C i A g I C A g I C A g I C A g I C A g I C A g I C A g e w 0 K I C A g I C A g I C A g I C A g I C A g I C A g I C A g I C A g I m 5 h b W U i O i A i X H U 2 Y 2 I z X H U 1 M z U 3 X H U 3 N z A x I i w N C i A g I C A g I C A g I C A g I C A g I C A g I C A g I C A g I C J 2 Y W x 1 Z S I 6 I D c 0 L j c 5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1 N C 4 3 N A 0 K I C A g I C A g I C A g I C A g I C A g I C A g I C B 9 L A 0 K I C A g I C A g I C A g I C A g I C A g I C A g I C B 7 D Q o g I C A g I C A g I C A g I C A g I C A g I C A g I C A g I C A i b m F t Z S I 6 I C J c d T V j N z F c d T R l M W N c d T c 3 M D E i L A 0 K I C A g I C A g I C A g I C A g I C A g I C A g I C A g I C A g I n Z h b H V l I j o g N T M u N T E N C i A g I C A g I C A g I C A g I C A g I C A g I C A g f S w N C i A g I C A g I C A g I C A g I C A g I C A g I C A g e w 0 K I C A g I C A g I C A g I C A g I C A g I C A g I C A g I C A g I m 5 h b W U i O i A i X H U 2 Y z V m X H U 4 M m N m X H U 3 N z A x I i w N C i A g I C A g I C A g I C A g I C A g I C A g I C A g I C A g I C J 2 Y W x 1 Z S I 6 I D U w L j c N C i A g I C A g I C A g I C A g I C A g I C A g I C A g f S w N C i A g I C A g I C A g I C A g I C A g I C A g I C A g e w 0 K I C A g I C A g I C A g I C A g I C A g I C A g I C A g I C A g I m 5 h b W U i O i A i X H U 2 Z T U 2 X H U 1 M z E 3 X H U 3 N z A x I i w N C i A g I C A g I C A g I C A g I C A g I C A g I C A g I C A g I C J 2 Y W x 1 Z S I 6 I D M 3 L j I x D Q o g I C A g I C A g I C A g I C A g I C A g I C A g I H 0 s D Q o g I C A g I C A g I C A g I C A g I C A g I C A g I H s N C i A g I C A g I C A g I C A g I C A g I C A g I C A g I C A g I C J u Y W 1 l I j o g I l x 1 N m U 1 N l x 1 N T M 1 N 1 x 1 N z c w M S I s D Q o g I C A g I C A g I C A g I C A g I C A g I C A g I C A g I C A i d m F s d W U i O i A z M S 4 4 M w 0 K I C A g I C A g I C A g I C A g I C A g I C A g I C B 9 L A 0 K I C A g I C A g I C A g I C A g I C A g I C A g I C B 7 D Q o g I C A g I C A g I C A g I C A g I C A g I C A g I C A g I C A i b m F t Z S I 6 I C J c d T R l O T F c d T U z N T d c d T c 3 M D E i L A 0 K I C A g I C A g I C A g I C A g I C A g I C A g I C A g I C A g I n Z h b H V l I j o g M z E u N j E N C i A g I C A g I C A g I C A g I C A g I C A g I C A g f S w N C i A g I C A g I C A g I C A g I C A g I C A g I C A g e w 0 K I C A g I C A g I C A g I C A g I C A g I C A g I C A g I C A g I m 5 h b W U i O i A i X H U 2 Y z V m X H U 4 O T d m X H U 3 N z A x I i w N C i A g I C A g I C A g I C A g I C A g I C A g I C A g I C A g I C J 2 Y W x 1 Z S I 6 I D I 3 L j M 1 D Q o g I C A g I C A g I C A g I C A g I C A g I C A g I H 0 s D Q o g I C A g I C A g I C A g I C A g I C A g I C A g I H s N C i A g I C A g I C A g I C A g I C A g I C A g I C A g I C A g I C J u Y W 1 l I j o g I l x 1 O T Y 1 N V x 1 O D k 3 Z l x 1 N z c w M S I s D Q o g I C A g I C A g I C A g I C A g I C A g I C A g I C A g I C A i d m F s d W U i O i A y N S 4 x D Q o g I C A g I C A g I C A g I C A g I C A g I C A g I H 0 s D Q o g I C A g I C A g I C A g I C A g I C A g I C A g I H s N C i A g I C A g I C A g I C A g I C A g I C A g I C A g I C A g I C J u Y W 1 l I j o g I l x 1 O G Z i Z F x 1 N W I 4 M V x 1 N z c w M S I s D Q o g I C A g I C A g I C A g I C A g I C A g I C A g I C A g I C A i d m F s d W U i O i A y N S 4 w N w 0 K I C A g I C A g I C A g I C A g I C A g I C A g I C B 9 L A 0 K I C A g I C A g I C A g I C A g I C A g I C A g I C B 7 D Q o g I C A g I C A g I C A g I C A g I C A g I C A g I C A g I C A i b m F t Z S I 6 I C J c d T h k M z V c d T V k Z G V c d T c 3 M D E i L A 0 K I C A g I C A g I C A g I C A g I C A g I C A g I C A g I C A g I n Z h b H V l I j o g M j M u M T Q N C i A g I C A g I C A g I C A g I C A g I C A g I C A g f S w N C i A g I C A g I C A g I C A g I C A g I C A g I C A g e w 0 K I C A g I C A g I C A g I C A g I C A g I C A g I C A g I C A g I m 5 h b W U i O i A i X H U 2 Z D U 5 X H U 2 Y z V m X H U 3 N z A x I i w N C i A g I C A g I C A g I C A g I C A g I C A g I C A g I C A g I C J 2 Y W x 1 Z S I 6 I D I x L j I 3 D Q o g I C A g I C A g I C A g I C A g I C A g I C A g I H 0 s D Q o g I C A g I C A g I C A g I C A g I C A g I C A g I H s N C i A g I C A g I C A g I C A g I C A g I C A g I C A g I C A g I C J u Y W 1 l I j o g I l x 1 O T F j Z F x 1 N W U 4 N l x 1 N W U w M i I s D Q o g I C A g I C A g I C A g I C A g I C A g I C A g I C A g I C A i d m F s d W U i O i A y M C 4 1 N g 0 K I C A g I C A g I C A g I C A g I C A g I C A g I C B 9 L A 0 K I C A g I C A g I C A g I C A g I C A g I C A g I C B 7 D Q o g I C A g I C A g I C A g I C A g I C A g I C A g I C A g I C A i b m F t Z S I 6 I C J c d T Z j Y j N c d T U z M T d c d T c 3 M D E i L A 0 K I C A g I C A g I C A g I C A g I C A g I C A g I C A g I C A g I n Z h b H V l I j o g M T Y u M j g N C i A g I C A g I C A g I C A g I C A g I C A g I C A g f S w N C i A g I C A g I C A g I C A g I C A g I C A g I C A g e w 0 K I C A g I C A g I C A g I C A g I C A g I C A g I C A g I C A g I m 5 h b W U i O i A i X H U 1 Z T d m X H U 4 O T d m X H U 1 O G V l X H U 2 N W N m X H U 4 M W V h X H U 2 Y 2 J i X H U 1 M z N h I i w N C i A g I C A g I C A g I C A g I C A g I C A g I C A g I C A g I C J 2 Y W x 1 Z S I 6 I D E 1 L j k 0 D Q o g I C A g I C A g I C A g I C A g I C A g I C A g I H 0 s D Q o g I C A g I C A g I C A g I C A g I C A g I C A g I H s N C i A g I C A g I C A g I C A g I C A g I C A g I C A g I C A g I C J u Y W 1 l I j o g I l x 1 N W M 3 M V x 1 O D k 3 Z l x 1 N z c w M S I s D Q o g I C A g I C A g I C A g I C A g I C A g I C A g I C A g I C A i d m F s d W U i O i A x N C 4 0 M Q 0 K I C A g I C A g I C A g I C A g I C A g I C A g I C B 9 L A 0 K I C A g I C A g I C A g I C A g I C A g I C A g I C B 7 D Q o g I C A g I C A g I C A g I C A g I C A g I C A g I C A g I C A i b m F t Z S I 6 I C J c d T c 5 O G Z c d T V l Z m F c d T c 3 M D E i L A 0 K I C A g I C A g I C A g I C A g I C A g I C A g I C A g I C A g I n Z h b H V l I j o g O S 4 2 M g 0 K I C A g I C A g I C A g I C A g I C A g I C A g I C B 9 L A 0 K I C A g I C A g I C A g I C A g I C A g I C A g I C B 7 D Q o g I C A g I C A g I C A g I C A g I C A g I C A g I C A g I C A i b m F t Z S I 6 I C J c d T V l N 2 Z c d T R l M W N c d T c 3 M D E i L A 0 K I C A g I C A g I C A g I C A g I C A g I C A g I C A g I C A g I n Z h b H V l I j o g O C 4 2 N A 0 K I C A g I C A g I C A g I C A g I C A g I C A g I C B 9 L A 0 K I C A g I C A g I C A g I C A g I C A g I C A g I C B 7 D Q o g I C A g I C A g I C A g I C A g I C A g I C A g I C A g I C A i b m F t Z S I 6 I C J c d T c 1 M T h c d T g w O D N c d T c 3 M D E i L A 0 K I C A g I C A g I C A g I C A g I C A g I C A g I C A g I C A g I n Z h b H V l I j o g N y 4 3 O Q 0 K I C A g I C A g I C A g I C A g I C A g I C A g I C B 9 L A 0 K I C A g I C A g I C A g I C A g I C A g I C A g I C B 7 D Q o g I C A g I C A g I C A g I C A g I C A g I C A g I C A g I C A i b m F t Z S I 6 I C J c d T U 5 M j l c d T Z k M j V c d T V l M D I i L A 0 K I C A g I C A g I C A g I C A g I C A g I C A g I C A g I C A g I n Z h b H V l I j o g M C 4 1 M Q 0 K I C A g I C A g I C A g I C A g I C A g I C A g I C B 9 L A 0 K I C A g I C A g I C A g I C A g I C A g I C A g I C B 7 D Q o g I C A g I C A g I C A g I C A g I C A g I C A g I C A g I C A i b m F t Z S I 6 I C J c d T Z k N z d c d T U z N T d c d T c 3 M D E i L A 0 K I C A g I C A g I C A g I C A g I C A g I C A g I C A g I C A g I n Z h b H V l I j o g M C 4 0 O Q 0 K I C A g I C A g I C A g I C A g I C A g I C A g I C B 9 L A 0 K I C A g I C A g I C A g I C A g I C A g I C A g I C B 7 D Q o g I C A g I C A g I C A g I C A g I C A g I C A g I C A g I C A i b m F t Z S I 6 I C J c d T U z M T d c d T R l Y W N c d T V l M D I i L A 0 K I C A g I C A g I C A g I C A g I C A g I C A g I C A g I C A g I n Z h b H V l I j o g M C 4 z N A 0 K I C A g I C A g I C A g I C A g I C A g I C A g I C B 9 L A 0 K I C A g I C A g I C A g I C A g I C A g I C A g I C B 7 D Q o g I C A g I C A g I C A g I C A g I C A g I C A g I C A g I C A i b m F t Z S I 6 I C J c d T R l M G F c d T Z k N z d c d T V l M D I i L A 0 K I C A g I C A g I C A g I C A g I C A g I C A g I C A g I C A g I n Z h b H V l I j o g M C 4 x M w 0 K I C A g I C A g I C A g I C A g I C A g I C A g I C B 9 L A 0 K I C A g I C A g I C A g I C A g I C A g I C A g I C B 7 D Q o g I C A g I C A g I C A g I C A g I C A g I C A g I C A g I C A i b m F t Z S I 6 I C J c d T g 5 N 2 Z c d T g 1 Y 2 Z c d T g x Z W F c d T Z j Y m J c d T U z M 2 E i L A 0 K I C A g I C A g I C A g I C A g I C A g I C A g I C A g I C A g I n Z h b H V l I j o g M C 4 w M w 0 K I C A g I C A g I C A g I C A g I C A g I C A g I C B 9 L A 0 K I C A g I C A g I C A g I C A g I C A g I C A g I C B 7 D Q o g I C A g I C A g I C A g I C A g I C A g I C A g I C A g I C A i b m F t Z S I 6 I C J c d T k 3 N T J c d T Z k N z d c d T c 3 M D E i L A 0 K I C A g I C A g I C A g I C A g I C A g I C A g I C A g I C A g I n Z h b H V l I j o g b n V s b A 0 K I C A g I C A g I C A g I C A g I C A g I C A g I C B 9 L A 0 K I C A g I C A g I C A g I C A g I C A g I C A g I C B 7 D Q o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n Z h b H V l I j o g N S 4 2 M g 0 K I C A g I C A g I C A g I C A g I C A g I C A g I C B 9 L A 0 K I C A g I C A g I C A g I C A g I C A g I C A g I C B 7 D Q o g I C A g I C A g I C A g I C A g I C A g I C A g I C A g I C A i b m F t Z S I 6 I C J c d T V i O D F c d T U 5 M G Z c d T U 2 Z G V c d T Y 1 Y 2 Z c d T g x Z W F c d T Z j Y m J c d T U z M 2 E i L A 0 K I C A g I C A g I C A g I C A g I C A g I C A g I C A g I C A g I n Z h b H V l I j o g M C 4 y M w 0 K I C A g I C A g I C A g I C A g I C A g I C A g I C B 9 D Q o g I C A g I C A g I C A g I C A g I C A g X S w N C i A g I C A g I C A g I C A g I C A g I C A i c m 9 h b S I 6 I H R y d W U s D Q o g I C A g I C A g I C A g I C A g I C A g I m F z c G V j d F N j Y W x l I j o g M C 4 3 N S w N C i A g I C A g I C A g I C A g I C A g I C A i b m F t Z V B y b 3 B l c n R 5 I j o g I m 5 h b W U i L A 0 K I C A g I C A g I C A g I C A g I C A g I C J z Z W x l Y 3 R l Z E 1 v Z G U i O i B m Y W x z Z S w N C i A g I C A g I C A g I C A g I C A g I C A i Y 2 V u d G V y I j o g W w 0 K I C A g I C A g I C A g I C A g I C A g I C A g I C A x M T k u N S w N C i A g I C A g I C A g I C A g I C A g I C A g I C A g M z Q u N Q 0 K I C A g I C A g I C A g I C A g I C A g I F 0 s D Q o g I C A g I C A g I C A g I C A g I C A g I n p v b 2 0 i O i A x L A 0 K I C A g I C A g I C A g I C A g I C A g I C J 6 b G V 2 Z W w i O i A w L A 0 K I C A g I C A g I C A g I C A g I C A g I C J 6 I j o g M i w N C i A g I C A g I C A g I C A g I C A g I C A i c 2 V y a W V z T G F 5 b 3 V 0 Q n k i O i A i Y 2 9 s d W 1 u I i w N C i A g I C A g I C A g I C A g I C A g I C A i Z G F 0 Y X N l d E l u Z G V 4 I j o g M C w N C i A g I C A g I C A g I C A g I C A g I C A i b W F w V m F s d W V D Y W x j d W x h d G l v b i I 6 I C J z d W 0 i L A 0 K I C A g I C A g I C A g I C A g I C A g I C J z a G 9 3 T G V n Z W 5 k U 3 l t Y m 9 s I j o g Z m F s c 2 U s D Q o g I C A g I C A g I C A g I C A g I C A g I m l 0 Z W 1 T d H l s Z S I 6 I H s N C i A g I C A g I C A g I C A g I C A g I C A g I C A g I m 5 v c m 1 h b C I 6 I H s N C i A g I C A g I C A g I C A g I C A g I C A g I C A g I C A g I C J h c m V h Q 2 9 s b 3 I i O i A i I z M y M 2 M 0 O C I s D Q o g I C A g I C A g I C A g I C A g I C A g I C A g I C A g I C A i Y m 9 y Z G V y Q 2 9 s b 3 I i O i A i I z Q w N G E 1 O S I N C i A g I C A g I C A g I C A g I C A g I C A g I C A g f S w N C i A g I C A g I C A g I C A g I C A g I C A g I C A g I m V t c G h h c 2 l z I j o g e w 0 K I C A g I C A g I C A g I C A g I C A g I C A g I C A g I C A g I m x h Y m V s I j o g e w 0 K I C A g I C A g I C A g I C A g I C A g I C A g I C A g I C A g I C A g I C J z a G 9 3 I j o g b n V s b A 0 K I C A g I C A g I C A g I C A g I C A g I C A g I C A g I C A g f S w N C i A g I C A g I C A g I C A g I C A g I C A g I C A g I C A g I C J h c m V h Q 2 9 s b 3 I i O i A i c m d i Y S g y N T U s M j U 1 L D I 1 N S w g M C 4 1 K S I N C i A g I C A g I C A g I C A g I C A g I C A g I C A g f Q 0 K I C A g I C A g I C A g I C A g I C A g I H 0 s D Q o g I C A g I C A g I C A g I C A g I C A g I m V t c G h h c 2 l z I j o g e 3 0 s D Q o g I C A g I C A g I C A g I C A g I C A g I n h B e G l z S W 5 k Z X g i O i A z L A 0 K I C A g I C A g I C A g I C A g I C A g I C J 5 Q X h p c 0 l u Z G V 4 I j o g M w 0 K I C A g I C A g I C A g I C A g f Q 0 K I C A g I C A g I C B d L A 0 K I C A g I C A g I C A i d G l t Z W x p b m U i O i B 7 D Q o g I C A g I C A g I C A g I C A i Y X h p c 1 R 5 c G U i O i A i Y 2 F 0 Z W d v c n k i L A 0 K I C A g I C A g I C A g I C A g I m N 1 c n J l b n R J b m R l e C I 6 I D A s D Q o g I C A g I C A g I C A g I C A i b 3 J p Z W 5 0 I j o g I n Z l c n R p Y 2 F s I i w N C i A g I C A g I C A g I C A g I C J h d X R v U G x h e S I 6 I H R y d W U s D Q o g I C A g I C A g I C A g I C A i Y 2 9 u d H J v b F B v c 2 l 0 a W 9 u I j o g I m x l Z n Q i L A 0 K I C A g I C A g I C A g I C A g I m x v b 3 A i O i B 0 c n V l L A 0 K I C A g I C A g I C A g I C A g I n J l d 2 l u Z C I 6 I G Z h b H N l L A 0 K I C A g I C A g I C A g I C A g I n N o b 3 c i O i B 0 c n V l L A 0 K I C A g I C A g I C A g I C A g I m l u d m V y c 2 U i O i B 0 c n V l L A 0 K I C A g I C A g I C A g I C A g I n B s Y X l J b n R l c n Z h b C I 6 I D U w M D A s D Q o g I C A g I C A g I C A g I C A i b G V m d C I 6 I C J u d W x s I i w N C i A g I C A g I C A g I C A g I C J y a W d o d C I 6 I C I 1 I i w N C i A g I C A g I C A g I C A g I C J 0 b 3 A i O i A i M j A i L A 0 K I C A g I C A g I C A g I C A g I m J v d H R v b S I 6 I C I y M C I s D Q o g I C A g I C A g I C A g I C A i d 2 l k d G g i O i A i N j A i L A 0 K I C A g I C A g I C A g I C A g I m x h Y m V s I j o g e w 0 K I C A g I C A g I C A g I C A g I C A g I C J z a G 9 3 I j o g d H J 1 Z S w N C i A g I C A g I C A g I C A g I C A g I C A i Y 2 9 s b 3 I i O i A i I 2 Z m Z i I s D Q o g I C A g I C A g I C A g I C A g I C A g I m 1 h c m d p b i I 6 I D g N C i A g I C A g I C A g I C A g I H 0 s D Q o g I C A g I C A g I C A g I C A i c H J v Z 3 J l c 3 M i O i B 7 f S w N C i A g I C A g I C A g I C A g I C J k Y X R h I j o g W w 0 K I C A g I C A g I C A g I C A g I C A g I C I x O T Q 5 X H U 1 Z T c 0 I i w N C i A g I C A g I C A g I C A g I C A g I C A i M T k 1 M F x 1 N W U 3 N C I s D Q o g I C A g I C A g I C A g I C A g I C A g I j E 5 N T F c d T V l N z Q i L A 0 K I C A g I C A g I C A g I C A g I C A g I C I x O T U y X H U 1 Z T c 0 I i w N C i A g I C A g I C A g I C A g I C A g I C A i M T k 1 M 1 x 1 N W U 3 N C I s D Q o g I C A g I C A g I C A g I C A g I C A g I j E 5 N T R c d T V l N z Q i L A 0 K I C A g I C A g I C A g I C A g I C A g I C I x O T U 1 X H U 1 Z T c 0 I i w N C i A g I C A g I C A g I C A g I C A g I C A i M T k 1 N l x 1 N W U 3 N C I s D Q o g I C A g I C A g I C A g I C A g I C A g I j E 5 N T d c d T V l N z Q i L A 0 K I C A g I C A g I C A g I C A g I C A g I C I x O T U 4 X H U 1 Z T c 0 I i w N C i A g I C A g I C A g I C A g I C A g I C A i M T k 1 O V x 1 N W U 3 N C I s D Q o g I C A g I C A g I C A g I C A g I C A g I j E 5 N j B c d T V l N z Q i L A 0 K I C A g I C A g I C A g I C A g I C A g I C I x O T Y x X H U 1 Z T c 0 I i w N C i A g I C A g I C A g I C A g I C A g I C A i M T k 2 M l x 1 N W U 3 N C I s D Q o g I C A g I C A g I C A g I C A g I C A g I j E 5 N j N c d T V l N z Q i L A 0 K I C A g I C A g I C A g I C A g I C A g I C I x O T Y 0 X H U 1 Z T c 0 I i w N C i A g I C A g I C A g I C A g I C A g I C A i M T k 2 N V x 1 N W U 3 N C I s D Q o g I C A g I C A g I C A g I C A g I C A g I j E 5 N j Z c d T V l N z Q i L A 0 K I C A g I C A g I C A g I C A g I C A g I C I x O T Y 3 X H U 1 Z T c 0 I i w N C i A g I C A g I C A g I C A g I C A g I C A i M T k 2 O F x 1 N W U 3 N C I s D Q o g I C A g I C A g I C A g I C A g I C A g I j E 5 N j l c d T V l N z Q i L A 0 K I C A g I C A g I C A g I C A g I C A g I C I x O T c w X H U 1 Z T c 0 I i w N C i A g I C A g I C A g I C A g I C A g I C A i M T k 3 M V x 1 N W U 3 N C I s D Q o g I C A g I C A g I C A g I C A g I C A g I j E 5 N z J c d T V l N z Q i L A 0 K I C A g I C A g I C A g I C A g I C A g I C I x O T c z X H U 1 Z T c 0 I i w N C i A g I C A g I C A g I C A g I C A g I C A i M T k 3 N F x 1 N W U 3 N C I s D Q o g I C A g I C A g I C A g I C A g I C A g I j E 5 N z V c d T V l N z Q i L A 0 K I C A g I C A g I C A g I C A g I C A g I C I x O T c 2 X H U 1 Z T c 0 I i w N C i A g I C A g I C A g I C A g I C A g I C A i M T k 3 N 1 x 1 N W U 3 N C I s D Q o g I C A g I C A g I C A g I C A g I C A g I j E 5 N z h c d T V l N z Q i L A 0 K I C A g I C A g I C A g I C A g I C A g I C I x O T c 5 X H U 1 Z T c 0 I i w N C i A g I C A g I C A g I C A g I C A g I C A i M T k 4 M F x 1 N W U 3 N C I s D Q o g I C A g I C A g I C A g I C A g I C A g I j E 5 O D F c d T V l N z Q i L A 0 K I C A g I C A g I C A g I C A g I C A g I C I x O T g y X H U 1 Z T c 0 I i w N C i A g I C A g I C A g I C A g I C A g I C A i M T k 4 M 1 x 1 N W U 3 N C I s D Q o g I C A g I C A g I C A g I C A g I C A g I j E 5 O D R c d T V l N z Q i L A 0 K I C A g I C A g I C A g I C A g I C A g I C I x O T g 1 X H U 1 Z T c 0 I i w N C i A g I C A g I C A g I C A g I C A g I C A i M T k 4 N l x 1 N W U 3 N C I s D Q o g I C A g I C A g I C A g I C A g I C A g I j E 5 O D d c d T V l N z Q i L A 0 K I C A g I C A g I C A g I C A g I C A g I C I x O T g 4 X H U 1 Z T c 0 I i w N C i A g I C A g I C A g I C A g I C A g I C A i M T k 4 O V x 1 N W U 3 N C I s D Q o g I C A g I C A g I C A g I C A g I C A g I j E 5 O T B c d T V l N z Q i L A 0 K I C A g I C A g I C A g I C A g I C A g I C I x O T k x X H U 1 Z T c 0 I i w N C i A g I C A g I C A g I C A g I C A g I C A i M T k 5 M l x 1 N W U 3 N C I s D Q o g I C A g I C A g I C A g I C A g I C A g I j E 5 O T N c d T V l N z Q i L A 0 K I C A g I C A g I C A g I C A g I C A g I C I x O T k 0 X H U 1 Z T c 0 I i w N C i A g I C A g I C A g I C A g I C A g I C A i M T k 5 N V x 1 N W U 3 N C I s D Q o g I C A g I C A g I C A g I C A g I C A g I j E 5 O T Z c d T V l N z Q i L A 0 K I C A g I C A g I C A g I C A g I C A g I C I x O T k 3 X H U 1 Z T c 0 I i w N C i A g I C A g I C A g I C A g I C A g I C A i M T k 5 O F x 1 N W U 3 N C I s D Q o g I C A g I C A g I C A g I C A g I C A g I j E 5 O T l c d T V l N z Q i L A 0 K I C A g I C A g I C A g I C A g I C A g I C I y M D A w X H U 1 Z T c 0 I i w N C i A g I C A g I C A g I C A g I C A g I C A i M j A w M V x 1 N W U 3 N C I s D Q o g I C A g I C A g I C A g I C A g I C A g I j I w M D J c d T V l N z Q i L A 0 K I C A g I C A g I C A g I C A g I C A g I C I y M D A z X H U 1 Z T c 0 I i w N C i A g I C A g I C A g I C A g I C A g I C A i M j A w N F x 1 N W U 3 N C I s D Q o g I C A g I C A g I C A g I C A g I C A g I j I w M D V c d T V l N z Q i L A 0 K I C A g I C A g I C A g I C A g I C A g I C I y M D A 2 X H U 1 Z T c 0 I i w N C i A g I C A g I C A g I C A g I C A g I C A i M j A w N 1 x 1 N W U 3 N C I s D Q o g I C A g I C A g I C A g I C A g I C A g I j I w M D h c d T V l N z Q i L A 0 K I C A g I C A g I C A g I C A g I C A g I C I y M D A 5 X H U 1 Z T c 0 I i w N C i A g I C A g I C A g I C A g I C A g I C A i M j A x M F x 1 N W U 3 N C I s D Q o g I C A g I C A g I C A g I C A g I C A g I j I w M T F c d T V l N z Q i L A 0 K I C A g I C A g I C A g I C A g I C A g I C I y M D E y X H U 1 Z T c 0 I i w N C i A g I C A g I C A g I C A g I C A g I C A i M j A x M 1 x 1 N W U 3 N C I s D Q o g I C A g I C A g I C A g I C A g I C A g I j I w M T R c d T V l N z Q i L A 0 K I C A g I C A g I C A g I C A g I C A g I C I y M D E 1 X H U 1 Z T c 0 I i w N C i A g I C A g I C A g I C A g I C A g I C A i M j A x N l x 1 N W U 3 N C I s D Q o g I C A g I C A g I C A g I C A g I C A g I j I w M T d c d T V l N z Q i L A 0 K I C A g I C A g I C A g I C A g I C A g I C I y M D E 4 X H U 1 Z T c 0 I i w N C i A g I C A g I C A g I C A g I C A g I C A i M j A x O V x 1 N W U 3 N C I s D Q o g I C A g I C A g I C A g I C A g I C A g I j I w M j B c d T V l N z Q i L A 0 K I C A g I C A g I C A g I C A g I C A g I C I y M D I x X H U 1 Z T c 0 I g 0 K I C A g I C A g I C A g I C A g X Q 0 K I C A g I C A g I C B 9 L A 0 K I C A g I C A g I C A i Z 3 J p Z C I 6 I F s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b G V m d C I 6 I C I x M C I s D Q o g I C A g I C A g I C A g I C A g I C A g I n R v c C I 6 I C I 1 M C U i L A 0 K I C A g I C A g I C A g I C A g I C A g I C J y a W d o d C I 6 I C I 0 N S U i L A 0 K I C A g I C A g I C A g I C A g I C A g I C J i b 3 R 0 b 2 0 i O i A i N S I s D Q o g I C A g I C A g I C A g I C A g I C A g I m N v b n R h a W 5 M Y W J l b C I 6 I G Z h b H N l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z a G F k b 3 d P Z m Z z Z X R Y I j o g M C w N C i A g I C A g I C A g I C A g I C A g I C A i c 2 h h Z G 9 3 T 2 Z m c 2 V 0 W S I 6 I D A N C i A g I C A g I C A g I C A g I H 0 s D Q o g I C A g I C A g I C A g I C B 7 D Q o g I C A g I C A g I C A g I C A g I C A g I n N o b 3 c i O i B m Y W x z Z S w N C i A g I C A g I C A g I C A g I C A g I C A i e m x l d m V s I j o g M C w N C i A g I C A g I C A g I C A g I C A g I C A i e i I 6 I D I s D Q o g I C A g I C A g I C A g I C A g I C A g I m x l Z n Q i O i A i N j U l I i w N C i A g I C A g I C A g I C A g I C A g I C A i d G 9 w I j o g I j E w J S I s D Q o g I C A g I C A g I C A g I C A g I C A g I n J p Z 2 h 0 I j o g I j g w I i w N C i A g I C A g I C A g I C A g I C A g I C A i Y m 9 0 d G 9 t I j o g I j U w J S I s D Q o g I C A g I C A g I C A g I C A g I C A g I m N v b n R h a W 5 M Y W J l b C I 6 I G Z h b H N l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z a G F k b 3 d P Z m Z z Z X R Y I j o g M C w N C i A g I C A g I C A g I C A g I C A g I C A i c 2 h h Z G 9 3 T 2 Z m c 2 V 0 W S I 6 I D A N C i A g I C A g I C A g I C A g I H 0 s D Q o g I C A g I C A g I C A g I C B 7 D Q o g I C A g I C A g I C A g I C A g I C A g I n N o b 3 c i O i B m Y W x z Z S w N C i A g I C A g I C A g I C A g I C A g I C A i e m x l d m V s I j o g M C w N C i A g I C A g I C A g I C A g I C A g I C A i e i I 6 I D I s D Q o g I C A g I C A g I C A g I C A g I C A g I m x l Z n Q i O i A i N D U l I i w N C i A g I C A g I C A g I C A g I C A g I C A i d G 9 w I j o g I j Y w J S I s D Q o g I C A g I C A g I C A g I C A g I C A g I m N v b n R h a W 5 M Y W J l b C I 6 I G Z h b H N l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z a G F k b 3 d P Z m Z z Z X R Y I j o g M C w N C i A g I C A g I C A g I C A g I C A g I C A i c 2 h h Z G 9 3 T 2 Z m c 2 V 0 W S I 6 I D A N C i A g I C A g I C A g I C A g I H 0 s D Q o g I C A g I C A g I C A g I C B 7 D Q o g I C A g I C A g I C A g I C A g I C A g I n N o b 3 c i O i B m Y W x z Z S w N C i A g I C A g I C A g I C A g I C A g I C A i e m x l d m V s I j o g M C w N C i A g I C A g I C A g I C A g I C A g I C A i e i I 6 I D I s D Q o g I C A g I C A g I C A g I C A g I C A g I m N v b n R h a W 5 M Y W J l b C I 6 I G Z h b H N l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z a G F k b 3 d P Z m Z z Z X R Y I j o g M C w N C i A g I C A g I C A g I C A g I C A g I C A i c 2 h h Z G 9 3 T 2 Z m c 2 V 0 W S I 6 I D A N C i A g I C A g I C A g I C A g I H 0 N C i A g I C A g I C A g X S w N C i A g I C A g I C A g I n h B e G l z I j o g W w 0 K I C A g I C A g I C A g I C A g e w 0 K I C A g I C A g I C A g I C A g I C A g I C J z a G 9 3 I j o g d H J 1 Z S w N C i A g I C A g I C A g I C A g I C A g I C A i c 2 N h b G U i O i B m Y W x z Z S w N C i A g I C A g I C A g I C A g I C A g I C A i b m F t Z U x v Y 2 F 0 a W 9 u I j o g I m V u Z C I s D Q o g I C A g I C A g I C A g I C A g I C A g I m 5 h b W V H Y X A i O i A x N S w N C i A g I C A g I C A g I C A g I C A g I C A i Z 3 J p Z E l u Z G V 4 I j o g M C w N C i A g I C A g I C A g I C A g I C A g I C A i Y X h p c 0 x h Y m V s I j o g e w 0 K I C A g I C A g I C A g I C A g I C A g I C A g I C A i c 2 h v d y I 6 I G Z h b H N l L A 0 K I C A g I C A g I C A g I C A g I C A g I C A g I C A i b W F y Z 2 l u I j o g O A 0 K I C A g I C A g I C A g I C A g I C A g I H 0 s D Q o g I C A g I C A g I C A g I C A g I C A g I m l u d m V y c 2 U i O i B m Y W x z Z S w N C i A g I C A g I C A g I C A g I C A g I C A i b 2 Z m c 2 V 0 I j o g M C w N C i A g I C A g I C A g I C A g I C A g I C A i c 3 B s a X R O d W 1 i Z X I i O i A 1 L A 0 K I C A g I C A g I C A g I C A g I C A g I C J t Y X g i O i A 3 N T A s D Q o g I C A g I C A g I C A g I C A g I C A g I m 1 p b k l u d G V y d m F s I j o g M C w N C i A g I C A g I C A g I C A g I C A g I C A i c 3 B s a X R M a W 5 l I j o g e w 0 K I C A g I C A g I C A g I C A g I C A g I C A g I C A i c 2 h v d y I 6 I H R y d W U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Q 0 K I C A g I C A g I C A g I C A g I C A g I H 0 N C i A g I C A g I C A g I C A g I H 0 s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x L A 0 K I C A g I C A g I C A g I C A g I C A g I C J p b n Z l c n N l I j o g Z m F s c 2 U s D Q o g I C A g I C A g I C A g I C A g I C A g I m 9 m Z n N l d C I 6 I D A s D Q o g I C A g I C A g I C A g I C A g I C A g I n N w b G l 0 T n V t Y m V y I j o g N S w N C i A g I C A g I C A g I C A g I C A g I C A i b W l u S W 5 0 Z X J 2 Y W w i O i A w L A 0 K I C A g I C A g I C A g I C A g I C A g I C J z c G x p d E x p b m U i O i B 7 D Q o g I C A g I C A g I C A g I C A g I C A g I C A g I C J z a G 9 3 I j o g d H J 1 Z S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D Q o g I C A g I C A g I C A g I C A g I C A g f S w N C i A g I C A g I C A g I C A g I C A g I C A i Z G F 0 Y S I 6 I F s N C i A g I C A g I C A g I C A g I C A g I C A g I C A g I j E 5 N D l c d T V l N z Q i L A 0 K I C A g I C A g I C A g I C A g I C A g I C A g I C A i M T k 1 M F x 1 N W U 3 N C I s D Q o g I C A g I C A g I C A g I C A g I C A g I C A g I C I x O T U x X H U 1 Z T c 0 I i w N C i A g I C A g I C A g I C A g I C A g I C A g I C A g I j E 5 N T J c d T V l N z Q i L A 0 K I C A g I C A g I C A g I C A g I C A g I C A g I C A i M T k 1 M 1 x 1 N W U 3 N C I s D Q o g I C A g I C A g I C A g I C A g I C A g I C A g I C I x O T U 0 X H U 1 Z T c 0 I i w N C i A g I C A g I C A g I C A g I C A g I C A g I C A g I j E 5 N T V c d T V l N z Q i L A 0 K I C A g I C A g I C A g I C A g I C A g I C A g I C A i M T k 1 N l x 1 N W U 3 N C I s D Q o g I C A g I C A g I C A g I C A g I C A g I C A g I C I x O T U 3 X H U 1 Z T c 0 I i w N C i A g I C A g I C A g I C A g I C A g I C A g I C A g I j E 5 N T h c d T V l N z Q i L A 0 K I C A g I C A g I C A g I C A g I C A g I C A g I C A i M T k 1 O V x 1 N W U 3 N C I s D Q o g I C A g I C A g I C A g I C A g I C A g I C A g I C I x O T Y w X H U 1 Z T c 0 I i w N C i A g I C A g I C A g I C A g I C A g I C A g I C A g I j E 5 N j F c d T V l N z Q i L A 0 K I C A g I C A g I C A g I C A g I C A g I C A g I C A i M T k 2 M l x 1 N W U 3 N C I s D Q o g I C A g I C A g I C A g I C A g I C A g I C A g I C I x O T Y z X H U 1 Z T c 0 I i w N C i A g I C A g I C A g I C A g I C A g I C A g I C A g I j E 5 N j R c d T V l N z Q i L A 0 K I C A g I C A g I C A g I C A g I C A g I C A g I C A i M T k 2 N V x 1 N W U 3 N C I s D Q o g I C A g I C A g I C A g I C A g I C A g I C A g I C I x O T Y 2 X H U 1 Z T c 0 I i w N C i A g I C A g I C A g I C A g I C A g I C A g I C A g I j E 5 N j d c d T V l N z Q i L A 0 K I C A g I C A g I C A g I C A g I C A g I C A g I C A i M T k 2 O F x 1 N W U 3 N C I s D Q o g I C A g I C A g I C A g I C A g I C A g I C A g I C I x O T Y 5 X H U 1 Z T c 0 I i w N C i A g I C A g I C A g I C A g I C A g I C A g I C A g I j E 5 N z B c d T V l N z Q i L A 0 K I C A g I C A g I C A g I C A g I C A g I C A g I C A i M T k 3 M V x 1 N W U 3 N C I s D Q o g I C A g I C A g I C A g I C A g I C A g I C A g I C I x O T c y X H U 1 Z T c 0 I i w N C i A g I C A g I C A g I C A g I C A g I C A g I C A g I j E 5 N z N c d T V l N z Q i L A 0 K I C A g I C A g I C A g I C A g I C A g I C A g I C A i M T k 3 N F x 1 N W U 3 N C I s D Q o g I C A g I C A g I C A g I C A g I C A g I C A g I C I x O T c 1 X H U 1 Z T c 0 I i w N C i A g I C A g I C A g I C A g I C A g I C A g I C A g I j E 5 N z Z c d T V l N z Q i L A 0 K I C A g I C A g I C A g I C A g I C A g I C A g I C A i M T k 3 N 1 x 1 N W U 3 N C I s D Q o g I C A g I C A g I C A g I C A g I C A g I C A g I C I x O T c 4 X H U 1 Z T c 0 I i w N C i A g I C A g I C A g I C A g I C A g I C A g I C A g I j E 5 N z l c d T V l N z Q i L A 0 K I C A g I C A g I C A g I C A g I C A g I C A g I C A i M T k 4 M F x 1 N W U 3 N C I s D Q o g I C A g I C A g I C A g I C A g I C A g I C A g I C I x O T g x X H U 1 Z T c 0 I i w N C i A g I C A g I C A g I C A g I C A g I C A g I C A g I j E 5 O D J c d T V l N z Q i L A 0 K I C A g I C A g I C A g I C A g I C A g I C A g I C A i M T k 4 M 1 x 1 N W U 3 N C I s D Q o g I C A g I C A g I C A g I C A g I C A g I C A g I C I x O T g 0 X H U 1 Z T c 0 I i w N C i A g I C A g I C A g I C A g I C A g I C A g I C A g I j E 5 O D V c d T V l N z Q i L A 0 K I C A g I C A g I C A g I C A g I C A g I C A g I C A i M T k 4 N l x 1 N W U 3 N C I s D Q o g I C A g I C A g I C A g I C A g I C A g I C A g I C I x O T g 3 X H U 1 Z T c 0 I i w N C i A g I C A g I C A g I C A g I C A g I C A g I C A g I j E 5 O D h c d T V l N z Q i L A 0 K I C A g I C A g I C A g I C A g I C A g I C A g I C A i M T k 4 O V x 1 N W U 3 N C I s D Q o g I C A g I C A g I C A g I C A g I C A g I C A g I C I x O T k w X H U 1 Z T c 0 I i w N C i A g I C A g I C A g I C A g I C A g I C A g I C A g I j E 5 O T F c d T V l N z Q i L A 0 K I C A g I C A g I C A g I C A g I C A g I C A g I C A i M T k 5 M l x 1 N W U 3 N C I s D Q o g I C A g I C A g I C A g I C A g I C A g I C A g I C I x O T k z X H U 1 Z T c 0 I i w N C i A g I C A g I C A g I C A g I C A g I C A g I C A g I j E 5 O T R c d T V l N z Q i L A 0 K I C A g I C A g I C A g I C A g I C A g I C A g I C A i M T k 5 N V x 1 N W U 3 N C I s D Q o g I C A g I C A g I C A g I C A g I C A g I C A g I C I x O T k 2 X H U 1 Z T c 0 I i w N C i A g I C A g I C A g I C A g I C A g I C A g I C A g I j E 5 O T d c d T V l N z Q i L A 0 K I C A g I C A g I C A g I C A g I C A g I C A g I C A i M T k 5 O F x 1 N W U 3 N C I s D Q o g I C A g I C A g I C A g I C A g I C A g I C A g I C I x O T k 5 X H U 1 Z T c 0 I i w N C i A g I C A g I C A g I C A g I C A g I C A g I C A g I j I w M D B c d T V l N z Q i L A 0 K I C A g I C A g I C A g I C A g I C A g I C A g I C A i M j A w M V x 1 N W U 3 N C I s D Q o g I C A g I C A g I C A g I C A g I C A g I C A g I C I y M D A y X H U 1 Z T c 0 I i w N C i A g I C A g I C A g I C A g I C A g I C A g I C A g I j I w M D N c d T V l N z Q i L A 0 K I C A g I C A g I C A g I C A g I C A g I C A g I C A i M j A w N F x 1 N W U 3 N C I s D Q o g I C A g I C A g I C A g I C A g I C A g I C A g I C I y M D A 1 X H U 1 Z T c 0 I i w N C i A g I C A g I C A g I C A g I C A g I C A g I C A g I j I w M D Z c d T V l N z Q i L A 0 K I C A g I C A g I C A g I C A g I C A g I C A g I C A i M j A w N 1 x 1 N W U 3 N C I s D Q o g I C A g I C A g I C A g I C A g I C A g I C A g I C I y M D A 4 X H U 1 Z T c 0 I i w N C i A g I C A g I C A g I C A g I C A g I C A g I C A g I j I w M D l c d T V l N z Q i L A 0 K I C A g I C A g I C A g I C A g I C A g I C A g I C A i M j A x M F x 1 N W U 3 N C I s D Q o g I C A g I C A g I C A g I C A g I C A g I C A g I C I y M D E x X H U 1 Z T c 0 I i w N C i A g I C A g I C A g I C A g I C A g I C A g I C A g I j I w M T J c d T V l N z Q i L A 0 K I C A g I C A g I C A g I C A g I C A g I C A g I C A i M j A x M 1 x 1 N W U 3 N C I s D Q o g I C A g I C A g I C A g I C A g I C A g I C A g I C I y M D E 0 X H U 1 Z T c 0 I i w N C i A g I C A g I C A g I C A g I C A g I C A g I C A g I j I w M T V c d T V l N z Q i L A 0 K I C A g I C A g I C A g I C A g I C A g I C A g I C A i M j A x N l x 1 N W U 3 N C I s D Q o g I C A g I C A g I C A g I C A g I C A g I C A g I C I y M D E 3 X H U 1 Z T c 0 I i w N C i A g I C A g I C A g I C A g I C A g I C A g I C A g I j I w M T h c d T V l N z Q i L A 0 K I C A g I C A g I C A g I C A g I C A g I C A g I C A i M j A x O V x 1 N W U 3 N C I s D Q o g I C A g I C A g I C A g I C A g I C A g I C A g I C I y M D I w X H U 1 Z T c 0 I i w N C i A g I C A g I C A g I C A g I C A g I C A g I C A g I j I w M j F c d T V l N z Q i D Q o g I C A g I C A g I C A g I C A g I C A g X Q 0 K I C A g I C A g I C A g I C A g f Q 0 K I C A g I C A g I C B d L A 0 K I C A g I C A g I C A i e U F 4 a X M i O i B b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w L A 0 K I C A g I C A g I C A g I C A g I C A g I C J h e G l z T G F i Z W w i O i B 7 D Q o g I C A g I C A g I C A g I C A g I C A g I C A g I C J z a G 9 3 I j o g Z m F s c 2 U s D Q o g I C A g I C A g I C A g I C A g I C A g I C A g I C J t Y X J n a W 4 i O i A 4 D Q o g I C A g I C A g I C A g I C A g I C A g f S w N C i A g I C A g I C A g I C A g I C A g I C A i a W 5 2 Z X J z Z S I 6 I G Z h b H N l L A 0 K I C A g I C A g I C A g I C A g I C A g I C J v Z m Z z Z X Q i O i A w L A 0 K I C A g I C A g I C A g I C A g I C A g I C J z c G x p d E 5 1 b W J l c i I 6 I D U s D Q o g I C A g I C A g I C A g I C A g I C A g I m 1 p b k l u d G V y d m F s I j o g M C w N C i A g I C A g I C A g I C A g I C A g I C A i c 3 B s a X R M a W 5 l I j o g e w 0 K I C A g I C A g I C A g I C A g I C A g I C A g I C A i c 2 h v d y I 6 I H R y d W U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Q 0 K I C A g I C A g I C A g I C A g I C A g I H 0 s D Q o g I C A g I C A g I C A g I C A g I C A g I m R h d G E i O i B b D Q o g I C A g I C A g I C A g I C A g I C A g I C A g I C J c d T l l Z D F c d T l m O T l c d T Z j N W Z c d T c 3 M D E i L A 0 K I C A g I C A g I C A g I C A g I C A g I C A g I C A i X H U 1 M T g 1 X H U 4 N D k 5 X H U 1 M 2 U 0 X H U 4 M W V h X H U 2 Y 2 J i X H U 1 M z N h I i w N C i A g I C A g I C A g I C A g I C A g I C A g I C A g I l x 1 N T Z k Y l x 1 N W R k Z F x 1 N z c w M S I s D Q o g I C A g I C A g I C A g I C A g I C A g I C A g I C J c d T V i O D l c d T V m Y m R c d T c 3 M D E i L A 0 K I C A g I C A g I C A g I C A g I C A g I C A g I C A i X H U 2 Y 2 I z X H U 1 M z U 3 X H U 3 N z A x I i w N C i A g I C A g I C A g I C A g I C A g I C A g I C A g I l x 1 N T Q w O V x 1 N j c 5 N 1 x 1 N z c w M S I s D Q o g I C A g I C A g I C A g I C A g I C A g I C A g I C J c d T V j N z F c d T R l M W N c d T c 3 M D E i L A 0 K I C A g I C A g I C A g I C A g I C A g I C A g I C A i X H U 2 Y z V m X H U 4 M m N m X H U 3 N z A x I i w N C i A g I C A g I C A g I C A g I C A g I C A g I C A g I l x 1 N m U 1 N l x 1 N T M x N 1 x 1 N z c w M S I s D Q o g I C A g I C A g I C A g I C A g I C A g I C A g I C J c d T Z l N T Z c d T U z N T d c d T c 3 M D E i L A 0 K I C A g I C A g I C A g I C A g I C A g I C A g I C A i X H U 0 Z T k x X H U 1 M z U 3 X H U 3 N z A x I i w N C i A g I C A g I C A g I C A g I C A g I C A g I C A g I l x 1 N m M 1 Z l x 1 O D k 3 Z l x 1 N z c w M S I s D Q o g I C A g I C A g I C A g I C A g I C A g I C A g I C J c d T k 2 N T V c d T g 5 N 2 Z c d T c 3 M D E i L A 0 K I C A g I C A g I C A g I C A g I C A g I C A g I C A i X H U 4 Z m J k X H U 1 Y j g x X H U 3 N z A x I i w N C i A g I C A g I C A g I C A g I C A g I C A g I C A g I l x 1 O G Q z N V x 1 N W R k Z V x 1 N z c w M S I s D Q o g I C A g I C A g I C A g I C A g I C A g I C A g I C J c d T Z k N T l c d T Z j N W Z c d T c 3 M D E i L A 0 K I C A g I C A g I C A g I C A g I C A g I C A g I C A i X H U 5 M W N k X H U 1 Z T g 2 X H U 1 Z T A y I i w N C i A g I C A g I C A g I C A g I C A g I C A g I C A g I l x 1 N m N i M 1 x 1 N T M x N 1 x 1 N z c w M S I s D Q o g I C A g I C A g I C A g I C A g I C A g I C A g I C J c d T V l N 2 Z c d T g 5 N 2 Z c d T U 4 Z W V c d T Y 1 Y 2 Z c d T g x Z W F c d T Z j Y m J c d T U z M 2 E i L A 0 K I C A g I C A g I C A g I C A g I C A g I C A g I C A i X H U 1 Y z c x X H U 4 O T d m X H U 3 N z A x I i w N C i A g I C A g I C A g I C A g I C A g I C A g I C A g I l x 1 N z k 4 Z l x 1 N W V m Y V x 1 N z c w M S I s D Q o g I C A g I C A g I C A g I C A g I C A g I C A g I C J c d T V l N 2 Z c d T R l M W N c d T c 3 M D E i L A 0 K I C A g I C A g I C A g I C A g I C A g I C A g I C A i X H U 3 N T E 4 X H U 4 M D g z X H U 3 N z A x I i w N C i A g I C A g I C A g I C A g I C A g I C A g I C A g I l x 1 N T k y O V x 1 N m Q y N V x 1 N W U w M i I s D Q o g I C A g I C A g I C A g I C A g I C A g I C A g I C J c d T Z k N z d c d T U z N T d c d T c 3 M D E i L A 0 K I C A g I C A g I C A g I C A g I C A g I C A g I C A i X H U 1 M z E 3 X H U 0 Z W F j X H U 1 Z T A y I i w N C i A g I C A g I C A g I C A g I C A g I C A g I C A g I l x 1 N G U w Y V x 1 N m Q 3 N 1 x 1 N W U w M i I s D Q o g I C A g I C A g I C A g I C A g I C A g I C A g I C J c d T g 5 N 2 Z c d T g 1 Y 2 Z c d T g x Z W F c d T Z j Y m J c d T U z M 2 E i L A 0 K I C A g I C A g I C A g I C A g I C A g I C A g I C A i X H U 5 N z U y X H U 2 Z D c 3 X H U 3 N z A x I i w N C i A g I C A g I C A g I C A g I C A g I C A g I C A g I l x 1 N j V i M F x 1 N z U 4 N l x 1 N 2 V m N F x 1 N T Q z Z V x 1 N W M x N F x 1 O D F l Y V x 1 N m N i Y l x 1 N T M z Y S I s D Q o g I C A g I C A g I C A g I C A g I C A g I C A g I C J c d T V i O D F c d T U 5 M G Z c d T U 2 Z G V c d T Y 1 Y 2 Z c d T g x Z W F c d T Z j Y m J c d T U z M 2 E i D Q o g I C A g I C A g I C A g I C A g I C A g X Q 0 K I C A g I C A g I C A g I C A g f S w N C i A g I C A g I C A g I C A g I H s N C i A g I C A g I C A g I C A g I C A g I C A i c 2 h v d y I 6 I H R y d W U s D Q o g I C A g I C A g I C A g I C A g I C A g I n N j Y W x l I j o g Z m F s c 2 U s D Q o g I C A g I C A g I C A g I C A g I C A g I m 5 h b W V M b 2 N h d G l v b i I 6 I C J l b m Q i L A 0 K I C A g I C A g I C A g I C A g I C A g I C J u Y W 1 l R 2 F w I j o g M T U s D Q o g I C A g I C A g I C A g I C A g I C A g I m d y a W R J b m R l e C I 6 I D E s D Q o g I C A g I C A g I C A g I C A g I C A g I m l u d m V y c 2 U i O i B m Y W x z Z S w N C i A g I C A g I C A g I C A g I C A g I C A i b 2 Z m c 2 V 0 I j o g M C w N C i A g I C A g I C A g I C A g I C A g I C A i c 3 B s a X R O d W 1 i Z X I i O i A 1 L A 0 K I C A g I C A g I C A g I C A g I C A g I C J t a W 5 J b n R l c n Z h b C I 6 I D A s D Q o g I C A g I C A g I C A g I C A g I C A g I n N w b G l 0 T G l u Z S I 6 I H s N C i A g I C A g I C A g I C A g I C A g I C A g I C A g I n N o b 3 c i O i B 0 c n V l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N C i A g I C A g I C A g I C A g I C A g I C B 9 D Q o g I C A g I C A g I C A g I C B 9 D Q o g I C A g I C A g I F 0 s D Q o g I C A g I C A g I C J 2 a X N 1 Y W x N Y X A i O i B b D Q o g I C A g I C A g I C A g I C B 7 D Q o g I C A g I C A g I C A g I C A g I C A g I n N o b 3 c i O i B 0 c n V l L A 0 K I C A g I C A g I C A g I C A g I C A g I C J 0 e X B l I j o g I m N v b n R p b n V v d X M i L A 0 K I C A g I C A g I C A g I C A g I C A g I C J t a W 4 i O i A w L A 0 K I C A g I C A g I C A g I C A g I C A g I C J t Y X g i O i A 3 N T A s D Q o g I C A g I C A g I C A g I C A g I C A g I n R l e H Q i O i B b D Q o g I C A g I C A g I C A g I C A g I C A g I C A g I C J I a W d o I i w N C i A g I C A g I C A g I C A g I C A g I C A g I C A g I k x v d y I N C i A g I C A g I C A g I C A g I C A g I C B d L A 0 K I C A g I C A g I C A g I C A g I C A g I C J 0 Z X h 0 U 3 R 5 b G U i O i B 7 D Q o g I C A g I C A g I C A g I C A g I C A g I C A g I C J j b 2 x v c i I 6 I C I j Z G R k I g 0 K I C A g I C A g I C A g I C A g I C A g I H 0 s D Q o g I C A g I C A g I C A g I C A g I C A g I m l u U m F u Z 2 U i O i B 7 D Q o g I C A g I C A g I C A g I C A g I C A g I C A g I C J j b 2 x v c i I 6 I F s N C i A g I C A g I C A g I C A g I C A g I C A g I C A g I C A g I C J s a W d o d H N r e W J s d W U i L A 0 K I C A g I C A g I C A g I C A g I C A g I C A g I C A g I C A g I n l l b G x v d y I s D Q o g I C A g I C A g I C A g I C A g I C A g I C A g I C A g I C A i b 3 J h b m d l c m V k I g 0 K I C A g I C A g I C A g I C A g I C A g I C A g I C B d D Q o g I C A g I C A g I C A g I C A g I C A g f S w N C i A g I C A g I C A g I C A g I C A g I C A i Y 2 F s Y 3 V s Y W J s Z S I 6 I H R y d W U s D Q o g I C A g I C A g I C A g I C A g I C A g I m l u d m V y c 2 U i O i B m Y W x z Z S w N C i A g I C A g I C A g I C A g I C A g I C A i c 3 B s a X R O d W 1 i Z X I i O i A 1 L A 0 K I C A g I C A g I C A g I C A g I C A g I C J k a W 1 l b n N p b 2 4 i O i A w L A 0 K I C A g I C A g I C A g I C A g I C A g I C J o b 3 Z l c k x p b m s i O i B 0 c n V l L A 0 K I C A g I C A g I C A g I C A g I C A g I C J v c m l l b n Q i O i A i d m V y d G l j Y W w i L A 0 K I C A g I C A g I C A g I C A g I C A g I C J s Z W Z 0 I j o g I j E w I i w N C i A g I C A g I C A g I C A g I C A g I C A i d G 9 w I j o g I n R v c C I s D Q o g I C A g I C A g I C A g I C A g I C A g I n B h Z G R p b m c i O i A 1 L A 0 K I C A g I C A g I C A g I C A g I C A g I C J z a G 9 3 T G F i Z W w i O i B 0 c n V l L A 0 K I C A g I C A g I C A g I C A g I C A g I C J p d G V t V 2 l k d G g i O i A y M C w N C i A g I C A g I C A g I C A g I C A g I C A i a X R l b U h l a W d o d C I 6 I D E 0 M C w N C i A g I C A g I C A g I C A g I C A g I C A i Y m 9 y Z G V y V 2 l k d G g i O i A w D Q o g I C A g I C A g I C A g I C B 9 L A 0 K I C A g I C A g I C A g I C A g e w 0 K I C A g I C A g I C A g I C A g I C A g I C J z a G 9 3 I j o g d H J 1 Z S w N C i A g I C A g I C A g I C A g I C A g I C A i d H l w Z S I 6 I C J j b 2 5 0 a W 5 1 b 3 V z I i w N C i A g I C A g I C A g I C A g I C A g I C A i b W l u I j o g M C w N C i A g I C A g I C A g I C A g I C A g I C A i b W F 4 I j o g N z U w L A 0 K I C A g I C A g I C A g I C A g I C A g I C J 0 Z X h 0 I j o g W w 0 K I C A g I C A g I C A g I C A g I C A g I C A g I C A i S G l n a C I s D Q o g I C A g I C A g I C A g I C A g I C A g I C A g I C J M b 3 c i D Q o g I C A g I C A g I C A g I C A g I C A g X S w N C i A g I C A g I C A g I C A g I C A g I C A i d G V 4 d F N 0 e W x l I j o g e w 0 K I C A g I C A g I C A g I C A g I C A g I C A g I C A i Y 2 9 s b 3 I i O i A i I 2 R k Z C I N C i A g I C A g I C A g I C A g I C A g I C B 9 L A 0 K I C A g I C A g I C A g I C A g I C A g I C J p b l J h b m d l I j o g e w 0 K I C A g I C A g I C A g I C A g I C A g I C A g I C A i Y 2 9 s b 3 I i O i B b D Q o g I C A g I C A g I C A g I C A g I C A g I C A g I C A g I C A i b G l n a H R z a 3 l i b H V l I i w N C i A g I C A g I C A g I C A g I C A g I C A g I C A g I C A g I C J 5 Z W x s b 3 c i L A 0 K I C A g I C A g I C A g I C A g I C A g I C A g I C A g I C A g I m 9 y Y W 5 n Z X J l Z C I N C i A g I C A g I C A g I C A g I C A g I C A g I C A g X Q 0 K I C A g I C A g I C A g I C A g I C A g I H 0 s D Q o g I C A g I C A g I C A g I C A g I C A g I m N h b G N 1 b G F i b G U i O i B 0 c n V l L A 0 K I C A g I C A g I C A g I C A g I C A g I C J p b n Z l c n N l I j o g Z m F s c 2 U s D Q o g I C A g I C A g I C A g I C A g I C A g I n N w b G l 0 T n V t Y m V y I j o g N S w N C i A g I C A g I C A g I C A g I C A g I C A i Z G l t Z W 5 z a W 9 u I j o g M C w N C i A g I C A g I C A g I C A g I C A g I C A i a G 9 2 Z X J M a W 5 r I j o g d H J 1 Z S w N C i A g I C A g I C A g I C A g I C A g I C A i b 3 J p Z W 5 0 I j o g I n Z l c n R p Y 2 F s I i w N C i A g I C A g I C A g I C A g I C A g I C A i b G V m d C I 6 I C I z M C I s D Q o g I C A g I C A g I C A g I C A g I C A g I n R v c C I 6 I C J j Z W 5 0 Z X I i L A 0 K I C A g I C A g I C A g I C A g I C A g I C J w Y W R k a W 5 n I j o g N S w N C i A g I C A g I C A g I C A g I C A g I C A i c 2 h v d 0 x h Y m V s I j o g d H J 1 Z S w N C i A g I C A g I C A g I C A g I C A g I C A i a X R l b V d p Z H R o I j o g M j A s D Q o g I C A g I C A g I C A g I C A g I C A g I m l 0 Z W 1 I Z W l n a H Q i O i A x N D A s D Q o g I C A g I C A g I C A g I C A g I C A g I m J v c m R l c l d p Z H R o I j o g M A 0 K I C A g I C A g I C A g I C A g f Q 0 K I C A g I C A g I C B d L A 0 K I C A g I C A g I C A i b G V n Z W 5 k I j o g W w 0 K I C A g I C A g I C A g I C A g e w 0 K I C A g I C A g I C A g I C A g I C A g I C J k Y X R h I j o g W w 0 K I C A g I C A g I C A g I C A g I C A g I C A g I C A i I g 0 K I C A g I C A g I C A g I C A g I C A g I F 0 s D Q o g I C A g I C A g I C A g I C A g I C A g I n N l b G V j d G V k I j o g e 3 0 s D Q o g I C A g I C A g I C A g I C A g I C A g I n N o b 3 c i O i B 0 c n V l L A 0 K I C A g I C A g I C A g I C A g I C A g I C J w Y W R k a W 5 n I j o g N S w N C i A g I C A g I C A g I C A g I C A g I C A i a X R l b U d h c C I 6 I D E w L A 0 K I C A g I C A g I C A g I C A g I C A g I C J p d G V t V 2 l k d G g i O i A y N S w N C i A g I C A g I C A g I C A g I C A g I C A i a X R l b U h l a W d o d C I 6 I D E 0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i b 3 J k Z X J S Y W R p d X M i O i A w L A 0 K I C A g I C A g I C A g I C A g I C A g I C J w Y W d l Q n V 0 d G 9 u S X R l b U d h c C I 6 I D U s D Q o g I C A g I C A g I C A g I C A g I C A g I n B h Z 2 V C d X R 0 b 2 5 Q b 3 N p d G l v b i I 6 I C J l b m Q i L A 0 K I C A g I C A g I C A g I C A g I C A g I C J w Y W d l R m 9 y b W F 0 d G V y I j o g I n t j d X J y Z W 5 0 f S 9 7 d G 9 0 Y W x 9 I i w N C i A g I C A g I C A g I C A g I C A g I C A i c G F n Z U l j b 2 5 D b 2 x v c i I 6 I C I j M m Y 0 N T U 0 I i w N C i A g I C A g I C A g I C A g I C A g I C A i c G F n Z U l j b 2 5 J b m F j d G l 2 Z U N v b G 9 y I j o g I i N h Y W E i L A 0 K I C A g I C A g I C A g I C A g I C A g I C J w Y W d l S W N v b l N p e m U i O i A x N S w N C i A g I C A g I C A g I C A g I C A g I C A i Y W 5 p b W F 0 a W 9 u R H V y Y X R p b 2 5 V c G R h d G U i O i A 4 M D A s D Q o g I C A g I C A g I C A g I C A g I C A g I n N l b G V j d G 9 y I j o g Z m F s c 2 U s D Q o g I C A g I C A g I C A g I C A g I C A g I n N l b G V j d G 9 y U G 9 z a X R p b 2 4 i O i A i Y X V 0 b y I s D Q o g I C A g I C A g I C A g I C A g I C A g I n N l b G V j d G 9 y S X R l b U d h c C I 6 I D c s D Q o g I C A g I C A g I C A g I C A g I C A g I n N l b G V j d G 9 y Q n V 0 d G 9 u R 2 F w I j o g M T A N C i A g I C A g I C A g I C A g I H 0 s D Q o g I C A g I C A g I C A g I C B 7 D Q o g I C A g I C A g I C A g I C A g I C A g I m R h d G E i O i B b D Q o g I C A g I C A g I C A g I C A g I C A g I C A g I C I i L A 0 K I C A g I C A g I C A g I C A g I C A g I C A g I C A i I g 0 K I C A g I C A g I C A g I C A g I C A g I F 0 s D Q o g I C A g I C A g I C A g I C A g I C A g I n N l b G V j d G V k I j o g e 3 0 s D Q o g I C A g I C A g I C A g I C A g I C A g I n N o b 3 c i O i B 0 c n V l L A 0 K I C A g I C A g I C A g I C A g I C A g I C J w Y W R k a W 5 n I j o g N S w N C i A g I C A g I C A g I C A g I C A g I C A i a X R l b U d h c C I 6 I D E w L A 0 K I C A g I C A g I C A g I C A g I C A g I C J p d G V t V 2 l k d G g i O i A y N S w N C i A g I C A g I C A g I C A g I C A g I C A i a X R l b U h l a W d o d C I 6 I D E 0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i b 3 J k Z X J S Y W R p d X M i O i A w L A 0 K I C A g I C A g I C A g I C A g I C A g I C J w Y W d l Q n V 0 d G 9 u S X R l b U d h c C I 6 I D U s D Q o g I C A g I C A g I C A g I C A g I C A g I n B h Z 2 V C d X R 0 b 2 5 Q b 3 N p d G l v b i I 6 I C J l b m Q i L A 0 K I C A g I C A g I C A g I C A g I C A g I C J w Y W d l R m 9 y b W F 0 d G V y I j o g I n t j d X J y Z W 5 0 f S 9 7 d G 9 0 Y W x 9 I i w N C i A g I C A g I C A g I C A g I C A g I C A i c G F n Z U l j b 2 5 D b 2 x v c i I 6 I C I j M m Y 0 N T U 0 I i w N C i A g I C A g I C A g I C A g I C A g I C A i c G F n Z U l j b 2 5 J b m F j d G l 2 Z U N v b G 9 y I j o g I i N h Y W E i L A 0 K I C A g I C A g I C A g I C A g I C A g I C J w Y W d l S W N v b l N p e m U i O i A x N S w N C i A g I C A g I C A g I C A g I C A g I C A i Y W 5 p b W F 0 a W 9 u R H V y Y X R p b 2 5 V c G R h d G U i O i A 4 M D A s D Q o g I C A g I C A g I C A g I C A g I C A g I n N l b G V j d G 9 y I j o g Z m F s c 2 U s D Q o g I C A g I C A g I C A g I C A g I C A g I n N l b G V j d G 9 y U G 9 z a X R p b 2 4 i O i A i Y X V 0 b y I s D Q o g I C A g I C A g I C A g I C A g I C A g I n N l b G V j d G 9 y S X R l b U d h c C I 6 I D c s D Q o g I C A g I C A g I C A g I C A g I C A g I n N l b G V j d G 9 y Q n V 0 d G 9 u R 2 F w I j o g M T A N C i A g I C A g I C A g I C A g I H 0 s D Q o g I C A g I C A g I C A g I C B 7 D Q o g I C A g I C A g I C A g I C A g I C A g I m R h d G E i O i B b D Q o g I C A g I C A g I C A g I C A g I C A g I C A g I C J c d T l l Z D F c d T l m O T l c d T Z j N W Z c d T c 3 M D E i L A 0 K I C A g I C A g I C A g I C A g I C A g I C A g I C A i X H U 1 M T g 1 X H U 4 N D k 5 X H U 1 M 2 U 0 X H U 4 M W V h X H U 2 Y 2 J i X H U 1 M z N h I i w N C i A g I C A g I C A g I C A g I C A g I C A g I C A g I l x 1 N T Z k Y l x 1 N W R k Z F x 1 N z c w M S I s D Q o g I C A g I C A g I C A g I C A g I C A g I C A g I C J c d T V i O D l c d T V m Y m R c d T c 3 M D E i L A 0 K I C A g I C A g I C A g I C A g I C A g I C A g I C A i X H U 2 Y 2 I z X H U 1 M z U 3 X H U 3 N z A x I i w N C i A g I C A g I C A g I C A g I C A g I C A g I C A g I l x 1 N T Q w O V x 1 N j c 5 N 1 x 1 N z c w M S I s D Q o g I C A g I C A g I C A g I C A g I C A g I C A g I C J c d T V j N z F c d T R l M W N c d T c 3 M D E i L A 0 K I C A g I C A g I C A g I C A g I C A g I C A g I C A i X H U 2 Y z V m X H U 4 M m N m X H U 3 N z A x I i w N C i A g I C A g I C A g I C A g I C A g I C A g I C A g I l x 1 N m U 1 N l x 1 N T M x N 1 x 1 N z c w M S I s D Q o g I C A g I C A g I C A g I C A g I C A g I C A g I C J c d T Z l N T Z c d T U z N T d c d T c 3 M D E i L A 0 K I C A g I C A g I C A g I C A g I C A g I C A g I C A i X H U 0 Z T k x X H U 1 M z U 3 X H U 3 N z A x I i w N C i A g I C A g I C A g I C A g I C A g I C A g I C A g I l x 1 N m M 1 Z l x 1 O D k 3 Z l x 1 N z c w M S I s D Q o g I C A g I C A g I C A g I C A g I C A g I C A g I C J c d T k 2 N T V c d T g 5 N 2 Z c d T c 3 M D E i L A 0 K I C A g I C A g I C A g I C A g I C A g I C A g I C A i X H U 4 Z m J k X H U 1 Y j g x X H U 3 N z A x I i w N C i A g I C A g I C A g I C A g I C A g I C A g I C A g I l x 1 O G Q z N V x 1 N W R k Z V x 1 N z c w M S I s D Q o g I C A g I C A g I C A g I C A g I C A g I C A g I C J c d T Z k N T l c d T Z j N W Z c d T c 3 M D E i L A 0 K I C A g I C A g I C A g I C A g I C A g I C A g I C A i X H U 5 M W N k X H U 1 Z T g 2 X H U 1 Z T A y I i w N C i A g I C A g I C A g I C A g I C A g I C A g I C A g I l x 1 N m N i M 1 x 1 N T M x N 1 x 1 N z c w M S I s D Q o g I C A g I C A g I C A g I C A g I C A g I C A g I C J c d T V l N 2 Z c d T g 5 N 2 Z c d T U 4 Z W V c d T Y 1 Y 2 Z c d T g x Z W F c d T Z j Y m J c d T U z M 2 E i L A 0 K I C A g I C A g I C A g I C A g I C A g I C A g I C A i X H U 1 Y z c x X H U 4 O T d m X H U 3 N z A x I i w N C i A g I C A g I C A g I C A g I C A g I C A g I C A g I l x 1 N z k 4 Z l x 1 N W V m Y V x 1 N z c w M S I s D Q o g I C A g I C A g I C A g I C A g I C A g I C A g I C J c d T V l N 2 Z c d T R l M W N c d T c 3 M D E i L A 0 K I C A g I C A g I C A g I C A g I C A g I C A g I C A i X H U 3 N T E 4 X H U 4 M D g z X H U 3 N z A x I i w N C i A g I C A g I C A g I C A g I C A g I C A g I C A g I l x 1 N T k y O V x 1 N m Q y N V x 1 N W U w M i I s D Q o g I C A g I C A g I C A g I C A g I C A g I C A g I C J c d T Z k N z d c d T U z N T d c d T c 3 M D E i L A 0 K I C A g I C A g I C A g I C A g I C A g I C A g I C A i X H U 1 M z E 3 X H U 0 Z W F j X H U 1 Z T A y I i w N C i A g I C A g I C A g I C A g I C A g I C A g I C A g I l x 1 N G U w Y V x 1 N m Q 3 N 1 x 1 N W U w M i I s D Q o g I C A g I C A g I C A g I C A g I C A g I C A g I C J c d T g 5 N 2 Z c d T g 1 Y 2 Z c d T g x Z W F c d T Z j Y m J c d T U z M 2 E i L A 0 K I C A g I C A g I C A g I C A g I C A g I C A g I C A i X H U 5 N z U y X H U 2 Z D c 3 X H U 3 N z A x I i w N C i A g I C A g I C A g I C A g I C A g I C A g I C A g I l x 1 N j V i M F x 1 N z U 4 N l x 1 N 2 V m N F x 1 N T Q z Z V x 1 N W M x N F x 1 O D F l Y V x 1 N m N i Y l x 1 N T M z Y S I s D Q o g I C A g I C A g I C A g I C A g I C A g I C A g I C J c d T V i O D F c d T U 5 M G Z c d T U 2 Z G V c d T Y 1 Y 2 Z c d T g x Z W F c d T Z j Y m J c d T U z M 2 E i D Q o g I C A g I C A g I C A g I C A g I C A g X S w N C i A g I C A g I C A g I C A g I C A g I C A i c 2 V s Z W N 0 Z W Q i O i B 7 f S w N C i A g I C A g I C A g I C A g I C A g I C A i c 2 h v d y I 6 I G Z h b H N l L A 0 K I C A g I C A g I C A g I C A g I C A g I C J w Y W R k a W 5 n I j o g N S w N C i A g I C A g I C A g I C A g I C A g I C A i a X R l b U d h c C I 6 I D E w L A 0 K I C A g I C A g I C A g I C A g I C A g I C J p d G V t V 2 l k d G g i O i A y N S w N C i A g I C A g I C A g I C A g I C A g I C A i a X R l b U h l a W d o d C I 6 I D E 0 L A 0 K I C A g I C A g I C A g I C A g I C A g I C J i Y W N r Z 3 J v d W 5 k Q 2 9 s b 3 I i O i A i d H J h b n N w Y X J l b n Q i L A 0 K I C A g I C A g I C A g I C A g I C A g I C J i b 3 J k Z X J D b 2 x v c i I 6 I C I j Y 2 N j I i w N C i A g I C A g I C A g I C A g I C A g I C A i Y m 9 y Z G V y V 2 l k d G g i O i A x L A 0 K I C A g I C A g I C A g I C A g I C A g I C J i b 3 J k Z X J S Y W R p d X M i O i A w L A 0 K I C A g I C A g I C A g I C A g I C A g I C J w Y W d l Q n V 0 d G 9 u S X R l b U d h c C I 6 I D U s D Q o g I C A g I C A g I C A g I C A g I C A g I n B h Z 2 V C d X R 0 b 2 5 Q b 3 N p d G l v b i I 6 I C J l b m Q i L A 0 K I C A g I C A g I C A g I C A g I C A g I C J w Y W d l R m 9 y b W F 0 d G V y I j o g I n t j d X J y Z W 5 0 f S 9 7 d G 9 0 Y W x 9 I i w N C i A g I C A g I C A g I C A g I C A g I C A i c G F n Z U l j b 2 5 D b 2 x v c i I 6 I C I j M m Y 0 N T U 0 I i w N C i A g I C A g I C A g I C A g I C A g I C A i c G F n Z U l j b 2 5 J b m F j d G l 2 Z U N v b G 9 y I j o g I i N h Y W E i L A 0 K I C A g I C A g I C A g I C A g I C A g I C J w Y W d l S W N v b l N p e m U i O i A x N S w N C i A g I C A g I C A g I C A g I C A g I C A i Y W 5 p b W F 0 a W 9 u R H V y Y X R p b 2 5 V c G R h d G U i O i A 4 M D A s D Q o g I C A g I C A g I C A g I C A g I C A g I n N l b G V j d G 9 y I j o g Z m F s c 2 U s D Q o g I C A g I C A g I C A g I C A g I C A g I n N l b G V j d G 9 y U G 9 z a X R p b 2 4 i O i A i Y X V 0 b y I s D Q o g I C A g I C A g I C A g I C A g I C A g I n N l b G V j d G 9 y S X R l b U d h c C I 6 I D c s D Q o g I C A g I C A g I C A g I C A g I C A g I n N l b G V j d G 9 y Q n V 0 d G 9 u R 2 F w I j o g M T A N C i A g I C A g I C A g I C A g I H 0 s D Q o g I C A g I C A g I C A g I C B 7 D Q o g I C A g I C A g I C A g I C A g I C A g I m R h d G E i O i B b D Q o g I C A g I C A g I C A g I C A g I C A g I C A g I C I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Q 0 K I C A g I C A g I C B d D Q o g I C A g f S w N C i A g I C A i b 3 B 0 a W 9 u c y I 6 I F s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y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g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O C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A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y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g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O C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A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y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g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O C 4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A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C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N W I 4 O V x 1 N W Z i Z F x 1 N z c w M S I s D Q o g I C A g I C A g I C A g I C A g I C A g I C A g I C A g I C A i X H U 2 Z T U 2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k N T l c d T Z j N W Z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h k M z V c d T V k Z G V c d T c 3 M D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c 1 M T h c d T g w O D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j V i M F x 1 N z U 4 N l x 1 N 2 V m N F x 1 N T Q z Z V x 1 N W M x N F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D l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A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O C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S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A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O C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S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A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O C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S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V i O D l c d T V m Y m R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0 Z T B h X H U 2 Z D c 3 X H U 1 Z T A y I i w N C i A g I C A g I C A g I C A g I C A g I C A g I C A g I C A g I C J c d T c 1 M T h c d T g w O D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j V i M F x 1 N z U 4 N l x 1 N 2 V m N F x 1 N T Q z Z V x 1 N W M x N F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B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g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C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O S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c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g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C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O S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c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g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C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O S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c u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O G Z i Z F x 1 N W I 4 M V x 1 N z c w M S I s D Q o g I C A g I C A g I C A g I C A g I C A g I C A g I C A g I C A i X H U 2 Z T U 2 X H U 1 M z E 3 X H U 3 N z A x I i w N C i A g I C A g I C A g I C A g I C A g I C A g I C A g I C A g I C J c d T Z j Y j N c d T U z M T d c d T c 3 M D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0 Z T k x X H U 1 M z U 3 X H U 3 N z A x I i w N C i A g I C A g I C A g I C A g I C A g I C A g I C A g I C A g I C J c d T c 5 O G Z c d T V l Z m F c d T c 3 M D E i L A 0 K I C A g I C A g I C A g I C A g I C A g I C A g I C A g I C A g I l x 1 O G Q z N V x 1 N W R k Z V x 1 N z c w M S I s D Q o g I C A g I C A g I C A g I C A g I C A g I C A g I C A g I C A i X H U 1 M z E 3 X H U 0 Z W F j X H U 1 Z T A y I i w N C i A g I C A g I C A g I C A g I C A g I C A g I C A g I C A g I C J c d T U x O D V c d T g 0 O T l c d T U z Z T R c d T g x Z W F c d T Z j Y m J c d T U z M 2 E i L A 0 K I C A g I C A g I C A g I C A g I C A g I C A g I C A g I C A g I l x 1 N z U x O F x 1 O D A 4 M 1 x 1 N z c w M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j V i M F x 1 N z U 4 N l x 1 N 2 V m N F x 1 N T Q z Z V x 1 N W M x N F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F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Q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3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C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S 4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Y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L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C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i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w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3 N C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Y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E 3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c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w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x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i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c 0 L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T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y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E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g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S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Z l N T Z c d T U z M T d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m Q 1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5 N 2 Z c d T c 3 M D E i L A 0 K I C A g I C A g I C A g I C A g I C A g I C A g I C A g I C A g I l x 1 N z U x O F x 1 O D A 4 M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G U 5 M V x 1 N T M 1 N 1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O G Q z N V x 1 N W R k Z V x 1 N z c w M S I s D Q o g I C A g I C A g I C A g I C A g I C A g I C A g I C A g I C A i X H U 3 O T h m X H U 1 Z W Z h X H U 3 N z A x I i w N C i A g I C A g I C A g I C A g I C A g I C A g I C A g I C A g I C J c d T R l M G F c d T Z k N z d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J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M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O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y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O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U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5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M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O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y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O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U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5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M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O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y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O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U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5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y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i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y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U 2 Z G J c d T V k Z G R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G U 5 M V x 1 N T M 1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z k 4 Z l x 1 N W V m Y V x 1 N z c w M S I s D Q o g I C A g I C A g I C A g I C A g I C A g I C A g I C A g I C A i X H U 3 N T E 4 X H U 4 M D g z X H U 3 N z A x I i w N C i A g I C A g I C A g I C A g I C A g I C A g I C A g I C A g I C J c d T R l M G F c d T Z k N z d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N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j U u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N y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M u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0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N y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Q u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C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S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Y 1 L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z c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z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N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0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Y 1 L j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z c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z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N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0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O G Z i Z F x 1 N W I 4 M V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W M 3 M V x 1 O D k 3 Z l x 1 N z c w M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Y z V m X H U 4 O T d m X H U 3 N z A x I i w N C i A g I C A g I C A g I C A g I C A g I C A g I C A g I C A g I C J c d T Z l N T Z c d T U z M T d c d T c 3 M D E i L A 0 K I C A g I C A g I C A g I C A g I C A g I C A g I C A g I C A g I l x 1 N W U 3 Z l x 1 N G U x Y 1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O G Q z N V x 1 N W R k Z V x 1 N z c w M S I s D Q o g I C A g I C A g I C A g I C A g I C A g I C A g I C A g I C A i X H U 3 O T h m X H U 1 Z W Z h X H U 3 N z A x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0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z L j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E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N i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I u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1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C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M u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C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1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L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M y 4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Q x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Y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y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N S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S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C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M u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0 M S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2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i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U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w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y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U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Z l N T Z c d T U z N T d c d T c 3 M D E i L A 0 K I C A g I C A g I C A g I C A g I C A g I C A g I C A g I C A g I l x 1 N z U x O F x 1 O D A 4 M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G U w Y V x 1 N m Q 3 N 1 x 1 N W U w M i I s D Q o g I C A g I C A g I C A g I C A g I C A g I C A g I C A g I C A i X H U 5 N z U y X H U 2 Z D c 3 X H U 3 N z A x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1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0 L j c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j U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N S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x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3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i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4 N C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Y 1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y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1 L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y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4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4 N C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Y 1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M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y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1 L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y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g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4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T Z k Y l x 1 N W R k Z F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5 N 2 Z c d T c 3 M D E i L A 0 K I C A g I C A g I C A g I C A g I C A g I C A g I C A g I C A g I l x 1 N G U 5 M V x 1 N T M 1 N 1 x 1 N z c w M S I s D Q o g I C A g I C A g I C A g I C A g I C A g I C A g I C A g I C A i X H U 4 Z D M 1 X H U 1 Z G R l X H U 3 N z A x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3 N T E 4 X H U 4 M D g z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U 3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O T c 1 M l x 1 N m Q 3 N 1 x 1 N z c w M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l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2 N i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2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E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g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3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N i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M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i 4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2 N i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2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E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g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3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N i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M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i 4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Y 2 L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Y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M S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C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c u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2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y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3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2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y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L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i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M 1 Z l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N z k 4 Z l x 1 N W V m Y V x 1 N z c w M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d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S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S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S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N T E 4 N V x 1 O D Q 5 O V x 1 N T N l N F x 1 O D F l Y V x 1 N m N i Y l x 1 N T M z Y S I s D Q o g I C A g I C A g I C A g I C A g I C A g I C A g I C A g I C A i X H U 4 Z D M 1 X H U 1 Z G R l X H U 3 N z A x I i w N C i A g I C A g I C A g I C A g I C A g I C A g I C A g I C A g I C J c d T Z j N W Z c d T g 5 N 2 Z c d T c 3 M D E i L A 0 K I C A g I C A g I C A g I C A g I C A g I C A g I C A g I C A g I l x 1 N m U 1 N l x 1 N T M 1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h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S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1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1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O S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u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U u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S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C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T Z k Y l x 1 N W R k Z F x 1 N z c w M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3 N T J c d T Z k N z d c d T c 3 M D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l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T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Q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c u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A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0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L j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L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w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Q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i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2 Y z V m X H U 4 O T d m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z k 4 Z l x 1 N W V m Y V x 1 N z c w M S I s D Q o g I C A g I C A g I C A g I C A g I C A g I C A g I C A g I C A i X H U 3 N T E 4 X H U 4 M D g z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B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c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1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C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c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1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C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c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1 L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C 4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y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M 1 Z l x 1 O D J j Z l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1 N m R i X H U 1 Z G R k X H U 3 N z A x I i w N C i A g I C A g I C A g I C A g I C A g I C A g I C A g I C A g I C J c d T Z j N W Z c d T g 5 N 2 Z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N z U x O F x 1 O D A 4 M 1 x 1 N z c w M S I s D Q o g I C A g I C A g I C A g I C A g I C A g I C A g I C A g I C A i X H U 1 M z E 3 X H U 0 Z W F j X H U 1 Z T A y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F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Q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z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S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i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Q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z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S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i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Q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5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z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S 4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Q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i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k 2 N T V c d T g 5 N 2 Z c d T c 3 M D E i L A 0 K I C A g I C A g I C A g I C A g I C A g I C A g I C A g I C A g I l x 1 N T Z k Y l x 1 N W R k Z F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G U 5 M V x 1 N T M 1 N 1 x 1 N z c w M S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T M x N 1 x 1 N G V h Y 1 x 1 N W U w M i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0 Z T B h X H U 2 Z D c 3 X H U 1 Z T A y I i w N C i A g I C A g I C A g I C A g I C A g I C A g I C A g I C A g I C J c d T c 1 M T h c d T g w O D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J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z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z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Q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M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y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0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M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y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0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m U 1 N l x 1 N T M x N 1 x 1 N z c w M S I s D Q o g I C A g I C A g I C A g I C A g I C A g I C A g I C A g I C A i X H U 1 Y z c x X H U 4 O T d m X H U 3 N z A x I i w N C i A g I C A g I C A g I C A g I C A g I C A g I C A g I C A g I C J c d T V i O D l c d T V m Y m R c d T c 3 M D E i L A 0 K I C A g I C A g I C A g I C A g I C A g I C A g I C A g I C A g I l x 1 O T Y 1 N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2 Z T U 2 X H U 1 M z U 3 X H U 3 N z A x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z U x O F x 1 O D A 4 M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Y z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2 Y z V m X H U 4 M m N m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1 N m R i X H U 1 Z G R k X H U 3 N z A x I i w N C i A g I C A g I C A g I C A g I C A g I C A g I C A g I C A g I C J c d T Z j N W Z c d T g 5 N 2 Z c d T c 3 M D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O G Q z N V x 1 N W R k Z V x 1 N z c w M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F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y N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y N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y N i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Z j Y j N c d T U z N T d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U 1 N l x 1 N T M x N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Y z V m X H U 4 O T d m X H U 3 N z A x I i w N C i A g I C A g I C A g I C A g I C A g I C A g I C A g I C A g I C J c d T V j N z F c d T g 5 N 2 Z c d T c 3 M D E i L A 0 K I C A g I C A g I C A g I C A g I C A g I C A g I C A g I C A g I l x 1 N m U 1 N l x 1 N T M 1 N 1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M z E 3 X H U 0 Z W F j X H U 1 Z T A y I i w N C i A g I C A g I C A g I C A g I C A g I C A g I C A g I C A g I C J c d T c 1 M T h c d T g w O D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5 M i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U 1 N l x 1 N T M x N 1 x 1 N z c w M S I s D Q o g I C A g I C A g I C A g I C A g I C A g I C A g I C A g I C A i X H U 1 Y z c x X H U 4 O T d m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Z j N W Z c d T g 5 N 2 Z c d T c 3 M D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3 N T E 4 X H U 4 M D g z X H U 3 N z A x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l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5 M S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x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E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h m Y m R c d T V i O D F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Z j N W Z c d T g 5 N 2 Z c d T c 3 M D E i L A 0 K I C A g I C A g I C A g I C A g I C A g I C A g I C A g I C A g I l x 1 N G U 5 M V x 1 N T M 1 N 1 x 1 N z c w M S I s D Q o g I C A g I C A g I C A g I C A g I C A g I C A g I C A g I C A i X H U 2 Z T U 2 X H U 1 M z U 3 X H U 3 N z A x I i w N C i A g I C A g I C A g I C A g I C A g I C A g I C A g I C A g I C J c d T Z k N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1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5 N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U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0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1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C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3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S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Q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U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w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1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4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m U 1 N l x 1 N T M 1 N 1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x O D V c d T g 0 O T l c d T U z Z T R c d T g x Z W F c d T Z j Y m J c d T U z M 2 E i L A 0 K I C A g I C A g I C A g I C A g I C A g I C A g I C A g I C A g I l x 1 N z k 4 Z l x 1 N W V m Y V x 1 N z c w M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O F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5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O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c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c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k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Z l N T Z c d T U z M T d c d T c 3 M D E i L A 0 K I C A g I C A g I C A g I C A g I C A g I C A g I C A g I C A g I l x 1 O T Y 1 N V x 1 O D k 3 Z l x 1 N z c w M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O G Q z N V x 1 N W R k Z V x 1 N z c w M S I s D Q o g I C A g I C A g I C A g I C A g I C A g I C A g I C A g I C A i X H U 2 Y z V m X H U 4 O T d m X H U 3 N z A x I i w N C i A g I C A g I C A g I C A g I C A g I C A g I C A g I C A g I C J c d T R l O T F c d T U z N T d c d T c 3 M D E i L A 0 K I C A g I C A g I C A g I C A g I C A g I C A g I C A g I C A g I l x 1 N z k 4 Z l x 1 N W V m Y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W U 3 Z l x 1 N G U x Y 1 x 1 N z c w M S I s D Q o g I C A g I C A g I C A g I C A g I C A g I C A g I C A g I C A i X H U 1 M T g 1 X H U 4 N D k 5 X H U 1 M 2 U 0 X H U 4 M W V h X H U 2 Y 2 J i X H U 1 M z N h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O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w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5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D A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Y j N c d T U z N T d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2 Z D U 5 X H U 2 Y z V m X H U 3 N z A x I i w N C i A g I C A g I C A g I C A g I C A g I C A g I C A g I C A g I C J c d T h k M z V c d T V k Z G V c d T c 3 M D E i L A 0 K I C A g I C A g I C A g I C A g I C A g I C A g I C A g I C A g I l x 1 N m M 1 Z l x 1 O D k 3 Z l x 1 N z c w M S I s D Q o g I C A g I C A g I C A g I C A g I C A g I C A g I C A g I C A i X H U 0 Z T k x X H U 1 M z U 3 X H U 3 N z A x I i w N C i A g I C A g I C A g I C A g I C A g I C A g I C A g I C A g I C J c d T Z l N T Z c d T U z N T d c d T c 3 M D E i L A 0 K I C A g I C A g I C A g I C A g I C A g I C A g I C A g I C A g I l x 1 N z k 4 Z l x 1 N W V m Y V x 1 N z c w M S I s D Q o g I C A g I C A g I C A g I C A g I C A g I C A g I C A g I C A i X H U 1 Z T d m X H U 0 Z T F j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1 M T g 1 X H U 4 N D k 5 X H U 1 M 2 U 0 X H U 4 M W V h X H U 2 Y 2 J i X H U 1 M z N h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M F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3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k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w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N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5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O G Q z N V x 1 N W R k Z V x 1 N z c w M S I s D Q o g I C A g I C A g I C A g I C A g I C A g I C A g I C A g I C A i X H U 2 Z D U 5 X H U 2 Y z V m X H U 3 N z A x I i w N C i A g I C A g I C A g I C A g I C A g I C A g I C A g I C A g I C J c d T R l O T F c d T U z N T d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T E 4 N V x 1 O D Q 5 O V x 1 N T N l N F x 1 O D F l Y V x 1 N m N i Y l x 1 N T M z Y S I s D Q o g I C A g I C A g I C A g I C A g I C A g I C A g I C A g I C A i X H U 3 O T h m X H U 1 Z W Z h X H U 3 N z A x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M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1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O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z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0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O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z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0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N m N i M 1 x 1 N T M x N 1 x 1 N z c w M S I s D Q o g I C A g I C A g I C A g I C A g I C A g I C A g I C A g I C A i X H U 5 N j U 1 X H U 4 O T d m X H U 3 N z A x I i w N C i A g I C A g I C A g I C A g I C A g I C A g I C A g I C A g I C J c d T Z k N T l c d T Z j N W Z c d T c 3 M D E i L A 0 K I C A g I C A g I C A g I C A g I C A g I C A g I C A g I C A g I l x 1 N m M 1 Z l x 1 O D k 3 Z l x 1 N z c w M S I s D Q o g I C A g I C A g I C A g I C A g I C A g I C A g I C A g I C A i X H U 2 Z T U 2 X H U 1 M z U 3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c 5 O G Z c d T V l Z m F c d T c 3 M D E i L A 0 K I C A g I C A g I C A g I C A g I C A g I C A g I C A g I C A g I l x 1 N T E 4 N V x 1 O D Q 5 O V x 1 N T N l N F x 1 O D F l Y V x 1 N m N i Y l x 1 N T M z Y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0 Z T B h X H U 2 Z D c 3 X H U 1 Z T A y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J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D A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g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x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O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E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4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W I 4 O V x 1 N W Z i Z F x 1 N z c w M S I s D Q o g I C A g I C A g I C A g I C A g I C A g I C A g I C A g I C A i X H U 1 Y z c x X H U 0 Z T F j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M 1 Z l x 1 O D k 3 Z l x 1 N z c w M S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G U 5 M V x 1 N T M 1 N 1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O T h m X H U 1 Z W Z h X H U 3 N z A x I i w N C i A g I C A g I C A g I C A g I C A g I C A g I C A g I C A g I C J c d T U x O D V c d T g 0 O T l c d T U z Z T R c d T g x Z W F c d T Z j Y m J c d T U z M 2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N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0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Y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0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4 N i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M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W I 4 O V x 1 N W Z i Z F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h k M z V c d T V k Z G V c d T c 3 M D E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c 5 O G Z c d T V l Z m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x O D V c d T g 0 O T l c d T U z Z T R c d T g x Z W F c d T Z j Y m J c d T U z M 2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0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0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E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E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4 Z D M 1 X H U 1 Z G R l X H U 3 N z A x I i w N C i A g I C A g I C A g I C A g I C A g I C A g I C A g I C A g I C J c d T V l N 2 Z c d T R l M W N c d T c 3 M D E i L A 0 K I C A g I C A g I C A g I C A g I C A g I C A g I C A g I C A g I l x 1 N G U 5 M V x 1 N T M 1 N 1 x 1 N z c w M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c 5 O G Z c d T V l Z m F c d T c 3 M D E i L A 0 K I C A g I C A g I C A g I C A g I C A g I C A g I C A g I C A g I l x 1 N z U x O F x 1 O D A 4 M 1 x 1 N z c w M S I s D Q o g I C A g I C A g I C A g I C A g I C A g I C A g I C A g I C A i X H U 1 M T g 1 X H U 4 N D k 5 X H U 1 M 2 U 0 X H U 4 M W V h X H U 2 Y 2 J i X H U 1 M z N h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N T M x N 1 x 1 N G V h Y 1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N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c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c u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y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M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M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y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I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M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V i O D l c d T V m Y m R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Z j Y j N c d T U z M T d c d T c 3 M D E i L A 0 K I C A g I C A g I C A g I C A g I C A g I C A g I C A g I C A g I l x 1 N m U 1 N l x 1 N T M x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N G U 5 M V x 1 N T M 1 N 1 x 1 N z c w M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M T g 1 X H U 4 N D k 5 X H U 1 M 2 U 0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Z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w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w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w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Y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V i O D l c d T V m Y m R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N m N i M 1 x 1 N T M x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h k M z V c d T V k Z G V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R l O T F c d T U z N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c 5 O G Z c d T V l Z m F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d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T I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5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3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E y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O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N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M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x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k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c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Z l N T Z c d T U z M T d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h k M z V c d T V k Z G V c d T c 3 M D E i L A 0 K I C A g I C A g I C A g I C A g I C A g I C A g I C A g I C A g I l x 1 N m M 1 Z l x 1 O D k 3 Z l x 1 N z c w M S I s D Q o g I C A g I C A g I C A g I C A g I C A g I C A g I C A g I C A i X H U 0 Z T k x X H U 1 M z U 3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c 5 O G Z c d T V l Z m F c d T c 3 M D E i L A 0 K I C A g I C A g I C A g I C A g I C A g I C A g I C A g I C A g I l x 1 N T k y O V x 1 N m Q y N V x 1 N W U w M i I s D Q o g I C A g I C A g I C A g I C A g I C A g I C A g I C A g I C A i X H U 1 M T g 1 X H U 4 N D k 5 X H U 1 M 2 U 0 X H U 4 M W V h X H U 2 Y 2 J i X H U 1 M z N h I i w N C i A g I C A g I C A g I C A g I C A g I C A g I C A g I C A g I C J c d T V i O D F c d T U 5 M G Z c d T U 2 Z G V c d T Y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h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U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M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4 N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k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x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U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0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i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C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U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M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m M 1 Z l x 1 O D J j Z l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N m U 1 N l x 1 N T M 1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2 Y z V m X H U 4 O T d m X H U 3 N z A x I i w N C i A g I C A g I C A g I C A g I C A g I C A g I C A g I C A g I C J c d T Z k N T l c d T Z j N W Z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5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A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z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w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y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k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Z l N T Z c d T U z N T d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m M 1 Z l x 1 O D k 3 Z l x 1 N z c w M S I s D Q o g I C A g I C A g I C A g I C A g I C A g I C A g I C A g I C A i X H U 2 Z T U 2 X H U 1 M z E 3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D M 1 X H U 1 Z G R l X H U 3 N z A x I i w N C i A g I C A g I C A g I C A g I C A g I C A g I C A g I C A g I C J c d T c 5 O G Z c d T V l Z m F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M F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w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C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x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A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L j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D E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I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3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M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W I 4 O V x 1 N W Z i Z F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1 M T g 1 X H U 4 N D k 5 X H U 1 M 2 U 0 X H U 4 M W V h X H U 2 Y 2 J i X H U 1 M z N h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j N z F c d T g 5 N 2 Z c d T c 3 M D E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c 5 O G Z c d T V l Z m F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M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2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I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2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I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Y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u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x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0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1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C 4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T E 4 N V x 1 O D Q 5 O V x 1 N T N l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5 N j U 1 X H U 4 O T d m X H U 3 N z A x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J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z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x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C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O C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M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M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S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Q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c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g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Y j g 5 X H U 1 Z m J k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N m U 1 N l x 1 N T M 1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Z j N W Z c d T g 5 N 2 Z c d T c 3 M D E i L A 0 K I C A g I C A g I C A g I C A g I C A g I C A g I C A g I C A g I l x 1 N m Q 1 O V x 1 N m M 1 Z l x 1 N z c w M S I s D Q o g I C A g I C A g I C A g I C A g I C A g I C A g I C A g I C A i X H U 1 Z T d m X H U 0 Z T F j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z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g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M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O G Z i Z F x 1 N W I 4 M V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N m U 1 N l x 1 N T M 1 N 1 x 1 N z c w M S I s D Q o g I C A g I C A g I C A g I C A g I C A g I C A g I C A g I C A i X H U 2 Z T U 2 X H U 1 M z E 3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j N W Z c d T g 5 N 2 Z c d T c 3 M D E i L A 0 K I C A g I C A g I C A g I C A g I C A g I C A g I C A g I C A g I l x 1 O G Q z N V x 1 N W R k Z V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G U 5 M V x 1 N T M 1 N 1 x 1 N z c w M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0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E z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M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w L j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O S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A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1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C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g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z L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O C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C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0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C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E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L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T M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M y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5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0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4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y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u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T M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M y 4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5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M C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0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C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4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y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4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u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T E 4 N V x 1 O D Q 5 O V x 1 N T N l N F x 1 O D F l Y V x 1 N m N i Y l x 1 N T M z Y S I s D Q o g I C A g I C A g I C A g I C A g I C A g I C A g I C A g I C A i X H U 2 Z T U 2 X H U 1 M z E 3 X H U 3 N z A x I i w N C i A g I C A g I C A g I C A g I C A g I C A g I C A g I C A g I C J c d T Z l N T Z c d T U z N T d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Z T d m X H U 0 Z T F j X H U 3 N z A x I i w N C i A g I C A g I C A g I C A g I C A g I C A g I C A g I C A g I C J c d T Z k N T l c d T Z j N W Z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c 5 O G Z c d T V l Z m F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V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z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C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M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x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C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E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z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S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u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u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Q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z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M S 4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x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E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Q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Q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g z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M S 4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x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y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E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Q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h k M z V c d T V k Z G V c d T c 3 M D E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Z k N T l c d T Z j N W Z c d T c 3 M D E i L A 0 K I C A g I C A g I C A g I C A g I C A g I C A g I C A g I C A g I l x 1 N G U 5 M V x 1 N T M 1 N 1 x 1 N z c w M S I s D Q o g I C A g I C A g I C A g I C A g I C A g I C A g I C A g I C A i X H U 3 O T h m X H U 1 Z W Z h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2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g z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A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2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Y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5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S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Y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y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0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g z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A u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2 L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Y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5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S 4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Y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y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0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u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D M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M C 4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Y u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4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N i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k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1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i 4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I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0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S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i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O T Y 1 N V x 1 O D k 3 Z l x 1 N z c w M S I s D Q o g I C A g I C A g I C A g I C A g I C A g I C A g I C A g I C A i X H U 2 Z T U 2 X H U 1 M z U 3 X H U 3 N z A x I i w N C i A g I C A g I C A g I C A g I C A g I C A g I C A g I C A g I C J c d T V j N z F c d T g 5 N 2 Z c d T c 3 M D E i L A 0 K I C A g I C A g I C A g I C A g I C A g I C A g I C A g I C A g I l x 1 N m M 1 Z l x 1 O D k 3 Z l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D M 1 X H U 1 Z G R l X H U 3 N z A x I i w N C i A g I C A g I C A g I C A g I C A g I C A g I C A g I C A g I C J c d T c 5 O G Z c d T V l Z m F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N 1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4 L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k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i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U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4 L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k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i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U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y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Q u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g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y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O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Q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c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I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5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i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Q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L j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T E 4 N V x 1 O D Q 5 O V x 1 N T N l N F x 1 O D F l Y V x 1 N m N i Y l x 1 N T M z Y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O G Q z N V x 1 N W R k Z V x 1 N z c w M S I s D Q o g I C A g I C A g I C A g I C A g I C A g I C A g I C A g I C A i X H U 1 Z T d m X H U 0 Z T F j X H U 3 N z A x I i w N C i A g I C A g I C A g I C A g I C A g I C A g I C A g I C A g I C J c d T Z k N T l c d T Z j N W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O T h m X H U 1 Z W Z h X H U 3 N z A x I i w N C i A g I C A g I C A g I C A g I C A g I C A g I C A g I C A g I C J c d T R l O T F c d T U z N T d c d T c 3 M D E i L A 0 K I C A g I C A g I C A g I C A g I C A g I C A g I C A g I C A g I l x 1 N T k y O V x 1 N m Q y N V x 1 N W U w M i I s D Q o g I C A g I C A g I C A g I C A g I C A g I C A g I C A g I C A i X H U 3 N T E 4 X H U 4 M D g z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h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C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c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y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M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S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y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O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C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c u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N y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y 4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5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S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M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S 4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y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L j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1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4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w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N y 4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3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C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3 L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k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5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y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y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c u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C 4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z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U u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Y j g 5 X H U 1 Z m J k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z V m X H U 4 M m N m X H U 3 N z A x I i w N C i A g I C A g I C A g I C A g I C A g I C A g I C A g I C A g I C J c d T Z j Y j N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1 N m R i X H U 1 Z G R k X H U 3 N z A x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O G Z i Z F x 1 N W I 4 M V x 1 N z c w M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m Q 1 O V x 1 N m M 1 Z l x 1 N z c w M S I s D Q o g I C A g I C A g I C A g I C A g I C A g I C A g I C A g I C A i X H U 4 Z D M 1 X H U 1 Z G R l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0 Z T k x X H U 1 M z U 3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4 O T d m X H U 4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M x N 1 x 1 N G V h Y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5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1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y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0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C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S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Y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y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y N S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M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2 L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U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z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N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U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y L j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i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U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2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y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u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1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y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Y u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0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M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3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L j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C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S 4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Y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z L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y 4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Z j Y j N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2 Y z V m X H U 4 M m N m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h k M z V c d T V k Z G V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R l O T F c d T U z N T d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g 5 N 2 Z c d T g 1 Y 2 Z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B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D k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4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S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L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Y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i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D k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4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S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L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Y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i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D k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4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S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L j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N S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Y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c u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2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i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L j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y 4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S 4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V i O D l c d T V m Y m R c d T c 3 M D E i L A 0 K I C A g I C A g I C A g I C A g I C A g I C A g I C A g I C A g I l x 1 N m M 1 Z l x 1 O D J j Z l x 1 N z c w M S I s D Q o g I C A g I C A g I C A g I C A g I C A g I C A g I C A g I C A i X H U 5 N j U 1 X H U 4 O T d m X H U 3 N z A x I i w N C i A g I C A g I C A g I C A g I C A g I C A g I C A g I C A g I C J c d T Z l N T Z c d T U z N T d c d T c 3 M D E i L A 0 K I C A g I C A g I C A g I C A g I C A g I C A g I C A g I C A g I l x 1 N m U 1 N l x 1 N T M x N 1 x 1 N z c w M S I s D Q o g I C A g I C A g I C A g I C A g I C A g I C A g I C A g I C A i X H U 2 Y z V m X H U 4 O T d m X H U 3 N z A x I i w N C i A g I C A g I C A g I C A g I C A g I C A g I C A g I C A g I C J c d T V j N z F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D M 1 X H U 1 Z G R l X H U 3 N z A x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R l O T F c d T U z N T d c d T c 3 M D E i L A 0 K I C A g I C A g I C A g I C A g I C A g I C A g I C A g I C A g I l x 1 N T k y O V x 1 N m Q y N V x 1 N W U w M i I s D Q o g I C A g I C A g I C A g I C A g I C A g I C A g I C A g I C A i X H U 3 N T E 4 X H U 4 M D g z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F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k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1 L j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C 4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i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4 L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y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E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2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S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i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y 4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C 4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C 4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y 4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Q 5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S 4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Q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C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x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U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I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M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z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Q 5 L j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S 4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Q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O C 4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x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i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U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i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I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M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z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u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h m Y m R c d T V i O D F c d T c 3 M D E i L A 0 K I C A g I C A g I C A g I C A g I C A g I C A g I C A g I C A g I l x 1 O T Y 1 N V x 1 O D k 3 Z l x 1 N z c w M S I s D Q o g I C A g I C A g I C A g I C A g I C A g I C A g I C A g I C A i X H U 2 Z T U 2 X H U 1 M z U 3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Z k N T l c d T Z j N W Z c d T c 3 M D E i L A 0 K I C A g I C A g I C A g I C A g I C A g I C A g I C A g I C A g I l x 1 N z U x O F x 1 O D A 4 M 1 x 1 N z c w M S I s D Q o g I C A g I C A g I C A g I C A g I C A g I C A g I C A g I C A i X H U 4 Z D M 1 X H U 1 Z G R l X H U 3 N z A x I i w N C i A g I C A g I C A g I C A g I C A g I C A g I C A g I C A g I C J c d T R l O T F c d T U z N T d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y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k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j Y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O C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E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w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i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k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S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M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y 4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A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3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y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S 4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U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y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C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2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k x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j Y u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O C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E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w L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i 4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k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S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M u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z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y 4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A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3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y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S 4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U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y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C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2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O T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N i 4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4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A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2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1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y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M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z L j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M C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c u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z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1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S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I u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L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h m Y m R c d T V i O D F c d T c 3 M D E i L A 0 K I C A g I C A g I C A g I C A g I C A g I C A g I C A g I C A g I l x 1 N m M 1 Z l x 1 O D J j Z l x 1 N z c w M S I s D Q o g I C A g I C A g I C A g I C A g I C A g I C A g I C A g I C A i X H U 2 Z T U 2 X H U 1 M z E 3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2 Z T U 2 X H U 1 M z U 3 X H U 3 N z A x I i w N C i A g I C A g I C A g I C A g I C A g I C A g I C A g I C A g I C J c d T U 2 Z G J c d T V k Z G R c d T c 3 M D E i L A 0 K I C A g I C A g I C A g I C A g I C A g I C A g I C A g I C A g I l x 1 N m M 1 Z l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R l O T F c d T U z N T d c d T c 3 M D E i L A 0 K I C A g I C A g I C A g I C A g I C A g I C A g I C A g I C A g I l x 1 N m Q 1 O V x 1 N m M 1 Z l x 1 N z c w M S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c 1 M T h c d T g w O D N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1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x M y 4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1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k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N i 4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g u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k u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x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y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c u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S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E z L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U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O S 4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2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O C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S 4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E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i 4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E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3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y 4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Q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4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i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U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L j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y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x M y 4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1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k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N i 4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g u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k u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x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u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x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y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c u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S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O V x 1 N W Z i Z F x 1 N z c w M S I s D Q o g I C A g I C A g I C A g I C A g I C A g I C A g I C A g I C A i X H U 4 Z m J k X H U 1 Y j g x X H U 3 N z A x I i w N C i A g I C A g I C A g I C A g I C A g I C A g I C A g I C A g I C J c d T Z j N W Z c d T g y Y 2 Z c d T c 3 M D E i L A 0 K I C A g I C A g I C A g I C A g I C A g I C A g I C A g I C A g I l x 1 N m U 1 N l x 1 N T M x N 1 x 1 N z c w M S I s D Q o g I C A g I C A g I C A g I C A g I C A g I C A g I C A g I C A i X H U 1 N m R i X H U 1 Z G R k X H U 3 N z A x I i w N C i A g I C A g I C A g I C A g I C A g I C A g I C A g I C A g I C J c d T Z l N T Z c d T U z N T d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4 Z D M 1 X H U 1 Z G R l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0 Z T k x X H U 1 M z U 3 X H U 3 N z A x I i w N C i A g I C A g I C A g I C A g I C A g I C A g I C A g I C A g I C J c d T c 1 M T h c d T g w O D N c d T c 3 M D E i L A 0 K I C A g I C A g I C A g I C A g I C A g I C A g I C A g I C A g I l x 1 N T M x N 1 x 1 N G V h Y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R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c u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i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g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c 4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C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I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1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M S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A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5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C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C 4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y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5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I 3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4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O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Q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S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E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w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g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5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g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I 3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4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O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Q u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y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S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E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w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S 4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g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5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C 4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g u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i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U x O D V c d T g 0 O T l c d T U z Z T R c d T g x Z W F c d T Z j Y m J c d T U z M 2 E i L A 0 K I C A g I C A g I C A g I C A g I C A g I C A g I C A g I C A g I l x 1 N m M 1 Z l x 1 O D J j Z l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U 5 M j l c d T Z k M j V c d T V l M D I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1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E z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Q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x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y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M u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z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N S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I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w L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O S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y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C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z A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4 L j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y 4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U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x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0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S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M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z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M y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U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y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M C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w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x M y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0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S 4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M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z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M y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U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y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M C 4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k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w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Z j Y j N c d T U z M T d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Z j N W Z c d T g y Y 2 Z c d T c 3 M D E i L A 0 K I C A g I C A g I C A g I C A g I C A g I C A g I C A g I C A g I l x 1 O G Z i Z F x 1 N W I 4 M V x 1 N z c w M S I s D Q o g I C A g I C A g I C A g I C A g I C A g I C A g I C A g I C A i X H U 5 N j U 1 X H U 4 O T d m X H U 3 N z A x I i w N C i A g I C A g I C A g I C A g I C A g I C A g I C A g I C A g I C J c d T Z l N T Z c d T U z N T d c d T c 3 M D E i L A 0 K I C A g I C A g I C A g I C A g I C A g I C A g I C A g I C A g I l x 1 N m U 1 N l x 1 N T M x N 1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m M 1 Z l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1 Z T d m X H U 0 Z T F j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T M x N 1 x 1 N G V h Y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N l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3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c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I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y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O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C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0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y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y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Y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c 2 L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N y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U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2 L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i 4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I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4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N S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Q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0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i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O S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Q u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y 4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L j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C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i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3 N i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c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I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y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O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0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C 4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k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0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y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y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Y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Z j Y j N c d T U z N T d c d T c 3 M D E i L A 0 K I C A g I C A g I C A g I C A g I C A g I C A g I C A g I C A g I l x 1 N W I 4 O V x 1 N W Z i Z F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N i M 1 x 1 N T M x N 1 x 1 N z c w M S I s D Q o g I C A g I C A g I C A g I C A g I C A g I C A g I C A g I C A i X H U 2 Y z V m X H U 4 M m N m X H U 3 N z A x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m M 1 Z l x 1 O D k 3 Z l x 1 N z c w M S I s D Q o g I C A g I C A g I C A g I C A g I C A g I C A g I C A g I C A i X H U 1 N m R i X H U 1 Z G R k X H U 3 N z A x I i w N C i A g I C A g I C A g I C A g I C A g I C A g I C A g I C A g I C J c d T h k M z V c d T V k Z G V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R l O T F c d T U z N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3 N T E 4 X H U 4 M D g z X H U 3 N z A x I i w N C i A g I C A g I C A g I C A g I C A g I C A g I C A g I C A g I C J c d T k x Y 2 R c d T V l O D Z c d T V l M D I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d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D Q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i 4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y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M y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k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M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w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i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i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0 N C 4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2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I u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z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S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y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Q u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5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3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y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U u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y L j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C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U u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D Q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i 4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y L j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M y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k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M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0 L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w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y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i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k u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1 L j M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i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O V x 1 N W Z i Z F x 1 N z c w M S I s D Q o g I C A g I C A g I C A g I C A g I C A g I C A g I C A g I C A i X H U 2 Y 2 I z X H U 1 M z E 3 X H U 3 N z A x I i w N C i A g I C A g I C A g I C A g I C A g I C A g I C A g I C A g I C J c d T U 0 M D l c d T Y 3 O T d c d T c 3 M D E i L A 0 K I C A g I C A g I C A g I C A g I C A g I C A g I C A g I C A g I l x 1 N m M 1 Z l x 1 O D J j Z l x 1 N z c w M S I s D Q o g I C A g I C A g I C A g I C A g I C A g I C A g I C A g I C A i X H U 4 Z m J k X H U 1 Y j g x X H U 3 N z A x I i w N C i A g I C A g I C A g I C A g I C A g I C A g I C A g I C A g I C J c d T k 2 N T V c d T g 5 N 2 Z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V j N z F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Y z V m X H U 4 O T d m X H U 3 N z A x I i w N C i A g I C A g I C A g I C A g I C A g I C A g I C A g I C A g I C J c d T U 2 Z G J c d T V k Z G R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c 1 M T h c d T g w O D N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M W N k X H U 1 Z T g 2 X H U 1 Z T A y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4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Q 2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Y u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y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M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E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5 L j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N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0 N i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A u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2 L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i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j M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L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N i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M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x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O S 4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U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5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S 4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z L j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C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L j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i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u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Y u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Q 2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M C 4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Y u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y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M y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Y u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U 2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E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5 L j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N S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L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y 4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M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L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i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U 3 X H U 3 N z A x I i w N C i A g I C A g I C A g I C A g I C A g I C A g I C A g I C A g I C J c d T V i O D l c d T V m Y m R c d T c 3 M D E i L A 0 K I C A g I C A g I C A g I C A g I C A g I C A g I C A g I C A g I l x 1 N W M 3 M V x 1 N G U x Y 1 x 1 N z c w M S I s D Q o g I C A g I C A g I C A g I C A g I C A g I C A g I C A g I C A i X H U 1 M T g 1 X H U 4 N D k 5 X H U 1 M 2 U 0 X H U 4 M W V h X H U 2 Y 2 J i X H U 1 M z N h I i w N C i A g I C A g I C A g I C A g I C A g I C A g I C A g I C A g I C J c d T U 0 M D l c d T Y 3 O T d c d T c 3 M D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4 Z m J k X H U 1 Y j g x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Y 1 N V x 1 O D k 3 Z l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m M 1 Z l x 1 O D k 3 Z l x 1 N z c w M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O G Q z N V x 1 N W R k Z V x 1 N z c w M S I s D Q o g I C A g I C A g I C A g I C A g I C A g I C A g I C A g I C A i X H U 1 Z T d m X H U 0 Z T F j X H U 3 N z A x I i w N C i A g I C A g I C A g I C A g I C A g I C A g I C A g I C A g I C J c d T R l O T F c d T U z N T d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x Y 2 R c d T V l O D Z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l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T A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M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c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0 L j U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E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1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N i 4 5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y L j k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g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1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M i 4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c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2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S 4 5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S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z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z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L j k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2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1 M C 4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w L j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u N z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D Q u N T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U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2 L j k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I u O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C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U u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y L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y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Y u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1 L j k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1 L j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i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j A u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4 L j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C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z L j M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C 4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y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3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u O T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Y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y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T A u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M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L j c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0 L j U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E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1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N i 4 5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y L j k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g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1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M i 4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c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2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S 4 5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S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I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w L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C 4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z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g u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u N z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L j k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2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V j N z F c d T R l M W N c d T c 3 M D E i L A 0 K I C A g I C A g I C A g I C A g I C A g I C A g I C A g I C A g I l x 1 N W I 4 O V x 1 N W Z i Z F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y Y 2 Z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1 N m R i X H U 1 Z G R k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M 3 M V x 1 O D k 3 Z l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O T Y 1 N V x 1 O D k 3 Z l x 1 N z c w M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O G Q z N V x 1 N W R k Z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O T F j Z F x 1 N W U 4 N l x 1 N W U w M i I s D Q o g I C A g I C A g I C A g I C A g I C A g I C A g I C A g I C A i X H U 0 Z T k x X H U 1 M z U 3 X H U 3 N z A x I i w N C i A g I C A g I C A g I C A g I C A g I C A g I C A g I C A g I C J c d T U z M T d c d T R l Y W N c d T V l M D I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w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k 2 L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T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y 4 2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k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z L j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N y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Y u M z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C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U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y L j c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z g u N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N C 4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z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i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E u O T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k u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3 L j M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L j k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N T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L j E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N S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C 4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2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D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O T Y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3 L j Y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M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3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N i 4 z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0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N S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u N z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O C 4 2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0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S 4 5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5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z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u O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1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u M T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Y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0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O T Y u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M C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3 L j Y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O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M u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3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N i 4 z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0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N S 4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u N z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O C 4 2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0 L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L j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S 4 5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5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S 4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c u M z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u O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1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u M T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1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Y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0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W M 3 M V x 1 N G U x Y 1 x 1 N z c w M S I s D Q o g I C A g I C A g I C A g I C A g I C A g I C A g I C A g I C A i X H U 1 Y j g 5 X H U 1 Z m J k X H U 3 N z A x I i w N C i A g I C A g I C A g I C A g I C A g I C A g I C A g I C A g I C J c d T U x O D V c d T g 0 O T l c d T U z Z T R c d T g x Z W F c d T Z j Y m J c d T U z M 2 E i L A 0 K I C A g I C A g I C A g I C A g I C A g I C A g I C A g I C A g I l x 1 N m M 1 Z l x 1 O D J j Z l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m U 1 N l x 1 N T M 1 N 1 x 1 N z c w M S I s D Q o g I C A g I C A g I C A g I C A g I C A g I C A g I C A g I C A i X H U 2 Z T U 2 X H U 1 M z E 3 X H U 3 N z A x I i w N C i A g I C A g I C A g I C A g I C A g I C A g I C A g I C A g I C J c d T U 2 Z G J c d T V k Z G R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5 O G Z c d T V l Z m F c d T c 3 M D E i L A 0 K I C A g I C A g I C A g I C A g I C A g I C A g I C A g I C A g I l x 1 O T Y 1 N V x 1 O D k 3 Z l x 1 N z c w M S I s D Q o g I C A g I C A g I C A g I C A g I C A g I C A g I C A g I C A i X H U 1 Z T d m X H U 0 Z T F j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O T F j Z F x 1 N W U 4 N l x 1 N W U w M i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F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T Y u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O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3 L j Q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c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2 L j M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u O D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C 4 z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z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O S 4 0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0 L j g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y L j E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L j c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u M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i 4 x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g u N T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L j g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u O D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Q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T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T Y u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O S 4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3 L j Q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c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k 2 L j M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u O D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C 4 z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z L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O S 4 0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0 L j g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I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y L j E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L j c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u M j c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i 4 x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x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g u N T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L j g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u O D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5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L j Q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y 4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T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U 2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k u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N y 4 0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3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N i 4 z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z L j g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A u M z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y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k u N D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0 N C 4 4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y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i 4 x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S 4 3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L j I 3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I u M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g u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4 L j U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L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S 4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L j g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S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S 4 0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u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O D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U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i O D l c d T V m Y m R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2 Z T U 2 X H U 1 M z U 3 X H U 3 N z A x I i w N C i A g I C A g I C A g I C A g I C A g I C A g I C A g I C A g I C J c d T U 2 Z G J c d T V k Z G R c d T c 3 M D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j N z F c d T g 5 N 2 Z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k 2 N T V c d T g 5 N 2 Z c d T c 3 M D E i L A 0 K I C A g I C A g I C A g I C A g I C A g I C A g I C A g I C A g I l x 1 N z k 4 Z l x 1 N W V m Y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h k M z V c d T V k Z G V c d T c 3 M D E i L A 0 K I C A g I C A g I C A g I C A g I C A g I C A g I C A g I C A g I l x 1 N W U 3 Z l x 1 N G U x Y 1 x 1 N z c w M S I s D Q o g I C A g I C A g I C A g I C A g I C A g I C A g I C A g I C A i X H U 0 Z T k x X H U 1 M z U 3 X H U 3 N z A x I i w N C i A g I C A g I C A g I C A g I C A g I C A g I C A g I C A g I C J c d T c 1 M T h c d T g w O D N c d T c 3 M D E i L A 0 K I C A g I C A g I C A g I C A g I C A g I C A g I C A g I C A g I l x 1 O T F j Z F x 1 N W U 4 N l x 1 N W U w M i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M l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2 M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w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O S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k u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Y u N z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i 4 2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z L j Y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Y u N D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i 4 w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0 L j c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1 L j k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O S 4 3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O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L j M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u O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w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w L j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M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2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N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j A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M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k u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5 L j E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Q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L j c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Y u N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y 4 2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2 L j Q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Y u M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C 4 3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5 L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N S 4 5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5 L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i 4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k u N z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S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3 L j k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u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L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S 4 z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0 L j g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M D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M C 4 w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O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L j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3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N j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Q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2 M C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w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O S 4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k u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C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Y u N z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i 4 2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z L j Y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Y u N D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i 4 w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0 L j c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1 L j k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u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O S 4 3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c u O T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u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L j M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u O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w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w L j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4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u M D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2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N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2 Y z V m X H U 4 M m N m X H U 3 N z A x I i w N C i A g I C A g I C A g I C A g I C A g I C A g I C A g I C A g I C J c d T Z j Y j N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M 3 M V x 1 O D k 3 Z l x 1 N z c w M S I s D Q o g I C A g I C A g I C A g I C A g I C A g I C A g I C A g I C A i X H U 2 Z D U 5 X H U 2 Y z V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h k M z V c d T V k Z G V c d T c 3 M D E i L A 0 K I C A g I C A g I C A g I C A g I C A g I C A g I C A g I C A g I l x 1 O T Y 1 N V x 1 O D k 3 Z l x 1 N z c w M S I s D Q o g I C A g I C A g I C A g I C A g I C A g I C A g I C A g I C A i X H U 1 Z T d m X H U 0 Z T F j X H U 3 N z A x I i w N C i A g I C A g I C A g I C A g I C A g I C A g I C A g I C A g I C J c d T R l O T F c d T U z N T d c d T c 3 M D E i L A 0 K I C A g I C A g I C A g I C A g I C A g I C A g I C A g I C A g I l x 1 N z U x O F x 1 O D A 4 M 1 x 1 N z c w M S I s D Q o g I C A g I C A g I C A g I C A g I C A g I C A g I C A g I C A i X H U 5 M W N k X H U 1 Z T g 2 X H U 1 Z T A y I i w N C i A g I C A g I C A g I C A g I C A g I C A g I C A g I C A g I C J c d T U 5 M j l c d T Z k M j V c d T V l M D I i L A 0 K I C A g I C A g I C A g I C A g I C A g I C A g I C A g I C A g I l x 1 N T M x N 1 x 1 N G V h Y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z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M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I u M D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I u N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M u N D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D M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x L j Y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M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i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k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u N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S 4 5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u N z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i 4 1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w L j Y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k u N T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0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4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4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c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L j A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C 4 0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O T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0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z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M 4 L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I u M D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I u N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M u N D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D M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x L j Y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M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i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k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A u N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S 4 5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M S 4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u N z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i 4 1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w L j Y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k u N T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0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4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y 4 4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c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Y u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L j A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C 4 0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u O T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c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0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z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z O C 4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y L j A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E y L j U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z L j Q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z L j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M S 4 2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3 L j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I u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5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C 4 z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w L j U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k u O T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i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E u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L j c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u N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C 4 2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5 L j U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g u N D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C 4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u O D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y 4 3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2 L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C 4 w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k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3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N D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M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V i O D l c d T V m Y m R c d T c 3 M D E i L A 0 K I C A g I C A g I C A g I C A g I C A g I C A g I C A g I C A g I l x 1 N m N i M 1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R l M W N c d T c 3 M D E i L A 0 K I C A g I C A g I C A g I C A g I C A g I C A g I C A g I C A g I l x 1 N m M 1 Z l x 1 O D J j Z l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m N i M 1 x 1 N T M x N 1 x 1 N z c w M S I s D Q o g I C A g I C A g I C A g I C A g I C A g I C A g I C A g I C A i X H U 2 Z T U 2 X H U 1 M z E 3 X H U 3 N z A x I i w N C i A g I C A g I C A g I C A g I C A g I C A g I C A g I C A g I C J c d T Z l N T Z c d T U z N T d c d T c 3 M D E i L A 0 K I C A g I C A g I C A g I C A g I C A g I C A g I C A g I C A g I l x 1 O T Y 1 N V x 1 O D k 3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j N z F c d T g 5 N 2 Z c d T c 3 M D E i L A 0 K I C A g I C A g I C A g I C A g I C A g I C A g I C A g I C A g I l x 1 N m Q 1 O V x 1 N m M 1 Z l x 1 N z c w M S I s D Q o g I C A g I C A g I C A g I C A g I C A g I C A g I C A g I C A i X H U 0 Z T k x X H U 1 M z U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k 4 Z l x 1 N W V m Y V x 1 N z c w M S I s D Q o g I C A g I C A g I C A g I C A g I C A g I C A g I C A g I C A i X H U 1 Z T d m X H U 0 Z T F j X H U 3 N z A x I i w N C i A g I C A g I C A g I C A g I C A g I C A g I C A g I C A g I C J c d T h k M z V c d T V k Z G V c d T c 3 M D E i L A 0 K I C A g I C A g I C A g I C A g I C A g I C A g I C A g I C A g I l x 1 N m M 1 Z l x 1 O D k 3 Z l x 1 N z c w M S I s D Q o g I C A g I C A g I C A g I C A g I C A g I C A g I C A g I C A i X H U 5 M W N k X H U 1 Z T g 2 X H U 1 Z T A y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R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j k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4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M C 4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g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L j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g u M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i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y 4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y L j Q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L j M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u O T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C 4 0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z L j I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g u O D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y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g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c u N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y 4 z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E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u M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5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T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j k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4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M C 4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g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L j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g u M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i 4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g u N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y 4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y L j Q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O C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I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L j M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u O T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C 4 0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z L j I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g u O D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O C 4 y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3 L j g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c u N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y 4 z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L j E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u M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L j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5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T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I 5 L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z A u O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A u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4 L j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S 4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4 L j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I u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4 L j Y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M u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i 4 0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g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y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S 4 z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1 L j k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u N D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y 4 y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4 L j g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g u M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y 4 4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3 L j Y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c u M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x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1 L j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y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w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T k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T Q w O V x 1 N j c 5 N 1 x 1 N z c w M S I s D Q o g I C A g I C A g I C A g I C A g I C A g I C A g I C A g I C A i X H U 1 Y j g 5 X H U 1 Z m J k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Z j N W Z c d T g y Y 2 Z c d T c 3 M D E i L A 0 K I C A g I C A g I C A g I C A g I C A g I C A g I C A g I C A g I l x 1 N m U 1 N l x 1 N T M x N 1 x 1 N z c w M S I s D Q o g I C A g I C A g I C A g I C A g I C A g I C A g I C A g I C A i X H U 2 Y 2 I z X H U 1 M z E 3 X H U 3 N z A x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k N T l c d T Z j N W Z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O T F j Z F x 1 N W U 4 N l x 1 N W U w M i I s D Q o g I C A g I C A g I C A g I C A g I C A g I C A g I C A g I C A i X H U 0 Z T k x X H U 1 M z U 3 X H U 3 N z A x I i w N C i A g I C A g I C A g I C A g I C A g I C A g I C A g I C A g I C J c d T h k M z V c d T V k Z G V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N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1 M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w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j Y u M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i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c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z L j M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Q u N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3 L j k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C 4 w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L j Y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g u M z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y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u O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C 4 w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M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4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Q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T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N T I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I 2 L j I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Y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3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M y 4 z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0 L j Q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A u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5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N y 4 5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3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i 4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Q u M D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C 4 2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4 L j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u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0 L j k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u M D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C 4 w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z L j E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u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C 4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O C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i 4 0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O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E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1 M i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w L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j Y u M j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N i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c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z L j M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Q u N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C 4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3 L j k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C 4 w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L j Y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g u M z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y 4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u O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C 4 w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M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4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L j Q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4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T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4 Z D M 1 X H U 1 Z G R l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G U 5 M V x 1 N T M 1 N 1 x 1 N z c w M S I s D Q o g I C A g I C A g I C A g I C A g I C A g I C A g I C A g I C A i X H U 5 M W N k X H U 1 Z T g 2 X H U 1 Z T A y I i w N C i A g I C A g I C A g I C A g I C A g I C A g I C A g I C A g I C J c d T U z M T d c d T R l Y W N c d T V l M D I i L A 0 K I C A g I C A g I C A g I C A g I C A g I C A g I C A g I C A g I l x 1 N G U w Y V x 1 N m Q 3 N 1 x 1 N W U w M i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2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y L j c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5 L j k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Q u M z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C 4 w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c 0 L j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O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O S 4 w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w L j Q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u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C 4 4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5 L j k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Y u M D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S 4 2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L j k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u N T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C 4 0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u O T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C 4 y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A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I u O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2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c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z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Q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0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Q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1 M i 4 3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O S 4 5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0 L j M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A u M D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C 4 w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1 L j g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k u M D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0 M C 4 0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L j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Q u O D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O S 4 5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A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U u N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S 4 5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L j U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g u N D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L j k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Q u M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C 4 w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y L j k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N j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S 4 3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c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0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N D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E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0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T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y L j c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5 L j k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Q u M z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C 4 w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c 0 L j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U u O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O S 4 w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w L j Q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u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C 4 4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5 L j k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Y u M D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S 4 2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L j k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u N T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C 4 0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u O T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C 4 y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A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I u O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i 4 2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L j c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z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Q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0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Q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x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Y j g 5 X H U 1 Z m J k X H U 3 N z A x I i w N C i A g I C A g I C A g I C A g I C A g I C A g I C A g I C A g I C J c d T Z j Y j N c d T U z N T d c d T c 3 M D E i L A 0 K I C A g I C A g I C A g I C A g I C A g I C A g I C A g I C A g I l x 1 N T Q w O V x 1 N j c 5 N 1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y Y 2 Z c d T c 3 M D E i L A 0 K I C A g I C A g I C A g I C A g I C A g I C A g I C A g I C A g I l x 1 N T Z k Y l x 1 N W R k Z F x 1 N z c w M S I s D Q o g I C A g I C A g I C A g I C A g I C A g I C A g I C A g I C A i X H U 1 Y z c x X H U 0 Z T F j X H U 3 N z A x I i w N C i A g I C A g I C A g I C A g I C A g I C A g I C A g I C A g I C J c d T k 2 N T V c d T g 5 N 2 Z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4 Z D M 1 X H U 1 Z G R l X H U 3 N z A x I i w N C i A g I C A g I C A g I C A g I C A g I C A g I C A g I C A g I C J c d T Z l N T Z c d T U z N T d c d T c 3 M D E i L A 0 K I C A g I C A g I C A g I C A g I C A g I C A g I C A g I C A g I l x 1 N G U 5 M V x 1 N T M 1 N 1 x 1 N z c w M S I s D Q o g I C A g I C A g I C A g I C A g I C A g I C A g I C A g I C A i X H U 2 Y z V m X H U 4 O T d m X H U 3 N z A x I i w N C i A g I C A g I C A g I C A g I C A g I C A g I C A g I C A g I C J c d T c 1 M T h c d T g w O D N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d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j U u N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k u O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k u M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S 4 0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3 L j Q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g u N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C 4 2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w L j E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O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O S 4 2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0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A u N z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y 4 4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g u N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y 4 5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0 L j g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u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C 4 z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g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k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5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N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E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z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I 1 L j Q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E 5 L j g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5 L j E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E u N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y 4 0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4 L j Y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A u N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M C 4 x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y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k u N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C 4 5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w L j c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u O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i 4 3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L j I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4 L j Y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u O T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C 4 4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Q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u M z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4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y L j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5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O T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Y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x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T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j U u N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T k u O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k u M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S 4 0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3 L j Q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g u N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C 4 2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w L j E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I u O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O S 4 2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0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A u N z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y 4 4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2 L j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g u N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y 4 5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0 L j g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u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C 4 z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L j g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I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k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5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N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E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z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i O D l c d T V m Y m R c d T c 3 M D E i L A 0 K I C A g I C A g I C A g I C A g I C A g I C A g I C A g I C A g I l x 1 N T E 4 N V x 1 O D Q 5 O V x 1 N T N l N F x 1 O D F l Y V x 1 N m N i Y l x 1 N T M z Y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m M 1 Z l x 1 O D J j Z l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O G Z i Z F x 1 N W I 4 M V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Z l N T Z c d T U z M T d c d T c 3 M D E i L A 0 K I C A g I C A g I C A g I C A g I C A g I C A g I C A g I C A g I l x 1 N W M 3 M V x 1 O D k 3 Z l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5 M W N k X H U 1 Z T g 2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O F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x M i 4 x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N C 4 1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x M y 4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U u N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C 4 x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w L j A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c u M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i 4 0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5 L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i 4 0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x L j k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M D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0 L j c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u M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S 4 w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i 4 z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2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y 4 z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L j k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u M z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w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c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0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D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L j I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z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E y L j E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0 L j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E z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S 4 0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0 L j E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M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y 4 y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2 L j Q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k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y L j Q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E u O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w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Q u N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A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L j M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L j M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u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i 4 z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A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z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Q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0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E y L j E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0 L j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E z L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N S 4 0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0 L j E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A u M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y 4 y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2 L j Q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k u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y L j Q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E u O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y 4 w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Q u N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A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L j M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Y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L j M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u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i 4 z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A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N z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Q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0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0 Z T F j X H U 3 N z A x I i w N C i A g I C A g I C A g I C A g I C A g I C A g I C A g I C A g I C J c d T h k M z V c d T V k Z G V c d T c 3 M D E i L A 0 K I C A g I C A g I C A g I C A g I C A g I C A g I C A g I C A g I l x 1 N G U 5 M V x 1 N T M 1 N 1 x 1 N z c w M S I s D Q o g I C A g I C A g I C A g I C A g I C A g I C A g I C A g I C A i X H U 2 Z T U 2 X H U 1 M z E 3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L A 0 K I C A g I C A g I C A g I C A g I C A g I C A g I C A g I C A g I l x 1 N m Q 1 O V x 1 N m M 1 Z l x 1 N z c w M S I s D Q o g I C A g I C A g I C A g I C A g I C A g I C A g I C A g I C A i X H U 3 N T E 4 X H U 4 M D g z X H U 3 N z A x I i w N C i A g I C A g I C A g I C A g I C A g I C A g I C A g I C A g I C J c d T V j N z F c d T g 5 N 2 Z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U z M T d c d T R l Y W N c d T V l M D I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5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E 1 L j M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5 L j M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1 L j A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A u M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y 4 5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L j A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g u M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C 4 4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3 L j Y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E u O D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C 4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3 L j Y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Y u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y 4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c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g u M j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y 4 y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L j g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O T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y 4 4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Q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N j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M T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Y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A 3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T U u M z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k u M z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U u M D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C 4 x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z L j k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E u M D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O C 4 y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0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c u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S 4 4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i 4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u N z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C 4 y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3 L j I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O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5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L j g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u N D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2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I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M D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T U u M z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k u M z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D U u M D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M C 4 x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z L j k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E u M D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O C 4 y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0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c u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S 4 4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w L j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c u N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i 4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u N z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C 4 y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3 L j I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O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5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L j g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u N D U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2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C 4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j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I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u M D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i O D l c d T V m Y m R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U 2 Z G J c d T V k Z G R c d T c 3 M D E i L A 0 K I C A g I C A g I C A g I C A g I C A g I C A g I C A g I C A g I l x 1 N m M 1 Z l x 1 O D J j Z l x 1 N z c w M S I s D Q o g I C A g I C A g I C A g I C A g I C A g I C A g I C A g I C A i X H U 5 N j U 1 X H U 4 O T d m X H U 3 N z A x I i w N C i A g I C A g I C A g I C A g I C A g I C A g I C A g I C A g I C J c d T V j N z F c d T R l M W N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Z l N T Z c d T U z M T d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Z l N T Z c d T U z N T d c d T c 3 M D E i L A 0 K I C A g I C A g I C A g I C A g I C A g I C A g I C A g I C A g I l x 1 N m M 1 Z l x 1 O D k 3 Z l x 1 N z c w M S I s D Q o g I C A g I C A g I C A g I C A g I C A g I C A g I C A g I C A i X H U 5 M W N k X H U 1 Z T g 2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m Q 1 O V x 1 N m M 1 Z l x 1 N z c w M S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T k y O V x 1 N m Q y N V x 1 N W U w M i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T M x N 1 x 1 N G V h Y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B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T g u N T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z U u M z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C 4 3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0 L j k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D M u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i 4 y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3 L j Y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M u N D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O S 4 z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4 L j Q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u M z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C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Q u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y 4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I u N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S 4 3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5 L j Q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c u N T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y 4 2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z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L j Y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4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N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S 4 w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O T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g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5 O C 4 1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N S 4 z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0 L j c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Q u O T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y 4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2 L j I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N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y 4 0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5 L j M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u N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S 4 z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z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i 4 1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c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k u N D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y 4 1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Y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u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z L j M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u N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g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0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T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A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5 O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D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5 O C 4 1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N S 4 z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0 L j c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Q u O T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4 M y 4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2 L j I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c u N j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y 4 0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5 L j M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u N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S 4 z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0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C 4 z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i 4 1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5 L j c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k u N D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N y 4 1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L j Y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u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z L j M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u N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g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0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T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L j A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5 O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O D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O V x 1 N W Z i Z F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T Z k Y l x 1 N W R k Z F x 1 N z c w M S I s D Q o g I C A g I C A g I C A g I C A g I C A g I C A g I C A g I C A i X H U 2 Y z V m X H U 4 M m N m X H U 3 N z A x I i w N C i A g I C A g I C A g I C A g I C A g I C A g I C A g I C A g I C J c d T k 2 N T V c d T g 5 N 2 Z c d T c 3 M D E i L A 0 K I C A g I C A g I C A g I C A g I C A g I C A g I C A g I C A g I l x 1 N W M 3 M V x 1 N G U x Y 1 x 1 N z c w M S I s D Q o g I C A g I C A g I C A g I C A g I C A g I C A g I C A g I C A i X H U 0 Z T k x X H U 1 M z U 3 X H U 3 N z A x I i w N C i A g I C A g I C A g I C A g I C A g I C A g I C A g I C A g I C J c d T Z l N T Z c d T U z M T d c d T c 3 M D E i L A 0 K I C A g I C A g I C A g I C A g I C A g I C A g I C A g I C A g I l x 1 O G Z i Z F x 1 N W I 4 M V x 1 N z c w M S I s D Q o g I C A g I C A g I C A g I C A g I C A g I C A g I C A g I C A i X H U 2 Z T U 2 X H U 1 M z U 3 X H U 3 N z A x I i w N C i A g I C A g I C A g I C A g I C A g I C A g I C A g I C A g I C J c d T Z j Y j N c d T U z M T d c d T c 3 M D E i L A 0 K I C A g I C A g I C A g I C A g I C A g I C A g I C A g I C A g I l x 1 O G Q z N V x 1 N W R k Z V x 1 N z c w M S I s D Q o g I C A g I C A g I C A g I C A g I C A g I C A g I C A g I C A i X H U 2 Y z V m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s D Q o g I C A g I C A g I C A g I C A g I C A g I C A g I C A g I C A i X H U 1 Y z c x X H U 4 O T d m X H U 3 N z A x I i w N C i A g I C A g I C A g I C A g I C A g I C A g I C A g I C A g I C J c d T Z k N T l c d T Z j N W Z c d T c 3 M D E i L A 0 K I C A g I C A g I C A g I C A g I C A g I C A g I C A g I C A g I l x 1 N z U x O F x 1 O D A 4 M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1 O T I 5 X H U 2 Z D I 1 X H U 1 Z T A y I i w N C i A g I C A g I C A g I C A g I C A g I C A g I C A g I C A g I C J c d T R l M G F c d T Z k N z d c d T V l M D I i L A 0 K I C A g I C A g I C A g I C A g I C A g I C A g I C A g I C A g I l x 1 N T M x N 1 x 1 N G V h Y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M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y M S 4 0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3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y L j k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O D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O C 4 4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L j E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D M u O D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i 4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Y u M D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i 4 0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i 4 3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M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E u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S 4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M z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C 4 y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c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u N z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0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z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u M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I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5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O D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y M S 4 0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M C 4 3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y L j k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O D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O C 4 4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2 L j E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D M u O D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M i 4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Y u M D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i 4 0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i 4 3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M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E u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S 4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L j k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M z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C 4 y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c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u N z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y 4 0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z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u M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I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5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O D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M j E u N D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z A u N z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i 4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0 L j g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g u O D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N i 4 x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z L j g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I u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2 L j A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I u N D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C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I u N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z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x L j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E u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S 4 5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M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C 4 3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L j c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M u N D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C 4 x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z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L j A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y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T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g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3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Z j Y j N c d T U z N T d c d T c 3 M D E i L A 0 K I C A g I C A g I C A g I C A g I C A g I C A g I C A g I C A g I l x 1 N T Z k Y l x 1 N W R k Z F x 1 N z c w M S I s D Q o g I C A g I C A g I C A g I C A g I C A g I C A g I C A g I C A i X H U 2 Y z V m X H U 4 M m N m X H U 3 N z A x I i w N C i A g I C A g I C A g I C A g I C A g I C A g I C A g I C A g I C J c d T U 0 M D l c d T Y 3 O T d c d T c 3 M D E i L A 0 K I C A g I C A g I C A g I C A g I C A g I C A g I C A g I C A g I l x 1 O T Y 1 N V x 1 O D k 3 Z l x 1 N z c w M S I s D Q o g I C A g I C A g I C A g I C A g I C A g I C A g I C A g I C A i X H U 1 Y z c x X H U 0 Z T F j X H U 3 N z A x I i w N C i A g I C A g I C A g I C A g I C A g I C A g I C A g I C A g I C J c d T R l O T F c d T U z N T d c d T c 3 M D E i L A 0 K I C A g I C A g I C A g I C A g I C A g I C A g I C A g I C A g I l x 1 N m Q 1 O V x 1 N m M 1 Z l x 1 N z c w M S I s D Q o g I C A g I C A g I C A g I C A g I C A g I C A g I C A g I C A i X H U 2 Z T U 2 X H U 1 M z E 3 X H U 3 N z A x I i w N C i A g I C A g I C A g I C A g I C A g I C A g I C A g I C A g I C J c d T Z l N T Z c d T U z N T d c d T c 3 M D E i L A 0 K I C A g I C A g I C A g I C A g I C A g I C A g I C A g I C A g I l x 1 O G Z i Z F x 1 N W I 4 M V x 1 N z c w M S I s D Q o g I C A g I C A g I C A g I C A g I C A g I C A g I C A g I C A i X H U 2 Y z V m X H U 4 O T d m X H U 3 N z A x I i w N C i A g I C A g I C A g I C A g I C A g I C A g I C A g I C A g I C J c d T Z j Y j N c d T U z M T d c d T c 3 M D E i L A 0 K I C A g I C A g I C A g I C A g I C A g I C A g I C A g I C A g I l x 1 O G Q z N V x 1 N W R k Z V x 1 N z c w M S I s D Q o g I C A g I C A g I C A g I C A g I C A g I C A g I C A g I C A i X H U 5 M W N k X H U 1 Z T g 2 X H U 1 Z T A y I i w N C i A g I C A g I C A g I C A g I C A g I C A g I C A g I C A g I C J c d T V j N z F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5 M j l c d T Z k M j V c d T V l M D I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y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0 L j I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4 L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S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k u M z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O S 4 w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5 L j U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U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5 L j U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Q u N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C 4 4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L j M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Y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M z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C 4 w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L j A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M D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1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2 L j A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u O D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5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O D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L j M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w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O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g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3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U 0 L j I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4 L j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S 4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k u M z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O S 4 w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5 L j U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U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5 L j U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Q u N T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C 4 4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L j M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E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Y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u M z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C 4 w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L j A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M D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i 4 1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2 L j A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Q u O D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5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O D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L j M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w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O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g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3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1 N C 4 y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y O C 4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D U u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5 L j M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k u M D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O S 4 1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1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O S 4 1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0 L j U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A u O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y 4 z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x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2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L j M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g u M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C 4 w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L j A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u N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i 4 w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0 L j g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u O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g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C 4 z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4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z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Y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i O D l c d T V m Y m R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U 0 M D l c d T Y 3 O T d c d T c 3 M D E i L A 0 K I C A g I C A g I C A g I C A g I C A g I C A g I C A g I C A g I l x 1 N m M 1 Z l x 1 O D J j Z l x 1 N z c w M S I s D Q o g I C A g I C A g I C A g I C A g I C A g I C A g I C A g I C A i X H U 0 Z T k x X H U 1 M z U 3 X H U 3 N z A x I i w N C i A g I C A g I C A g I C A g I C A g I C A g I C A g I C A g I C J c d T V j N z F c d T R l M W N c d T c 3 M D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Z j N W Z c d T g 5 N 2 Z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5 M W N k X H U 1 Z T g 2 X H U 1 Z T A y I i w N C i A g I C A g I C A g I C A g I C A g I C A g I C A g I C A g I C J c d T h k M z V c d T V k Z G V c d T c 3 M D E i L A 0 K I C A g I C A g I C A g I C A g I C A g I C A g I C A g I C A g I l x 1 N W M 3 M V x 1 O D k 3 Z l x 1 N z c w M S I s D Q o g I C A g I C A g I C A g I C A g I C A g I C A g I C A g I C A i X H U 3 N T E 4 X H U 4 M D g z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T k y O V x 1 N m Q y N V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N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M T Q u M D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U u M D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0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0 L j Q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E u N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i 4 x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z L j U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D A u N z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C 4 5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y 4 x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I u N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1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L j U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u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S 4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z L j M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u O T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5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Q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0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u N D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g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4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z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M T Q u M D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U u M D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0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0 L j Q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E u N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i 4 x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z L j U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D A u N z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C 4 5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z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y 4 x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I u N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1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L j U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u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S 4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z L j M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u O T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i 4 5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L j Q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0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u N D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g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4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z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x N C 4 w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N S 4 w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w L j Q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Q u N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S 4 1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E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N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M C 4 3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0 L j k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M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L j E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i 4 2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L j U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N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C 4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L j U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M u M z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i 4 5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L j k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u N D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Q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y 4 0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g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3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2 Y z V m X H U 4 M m N m X H U 3 N z A x I i w N C i A g I C A g I C A g I C A g I C A g I C A g I C A g I C A g I C J c d T R l O T F c d T U z N T d c d T c 3 M D E i L A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Z l N T Z c d T U z M T d c d T c 3 M D E i L A 0 K I C A g I C A g I C A g I C A g I C A g I C A g I C A g I C A g I l x 1 O T Y 1 N V x 1 O D k 3 Z l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m U 1 N l x 1 N T M 1 N 1 x 1 N z c w M S I s D Q o g I C A g I C A g I C A g I C A g I C A g I C A g I C A g I C A i X H U 5 M W N k X H U 1 Z T g 2 X H U 1 Z T A y I i w N C i A g I C A g I C A g I C A g I C A g I C A g I C A g I C A g I C J c d T Z j Y j N c d T U z M T d c d T c 3 M D E i L A 0 K I C A g I C A g I C A g I C A g I C A g I C A g I C A g I C A g I l x 1 N W M 3 M V x 1 O D k 3 Z l x 1 N z c w M S I s D Q o g I C A g I C A g I C A g I C A g I C A g I C A g I C A g I C A i X H U 4 Z m J k X H U 1 Y j g x X H U 3 N z A x I i w N C i A g I C A g I C A g I C A g I C A g I C A g I C A g I C A g I C J c d T c 1 M T h c d T g w O D N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D M 1 X H U 1 Z G R l X H U 3 N z A x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M G F c d T Z k N z d c d T V l M D I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k N z d c d T U z N T d c d T c 3 M D E i L A 0 K I C A g I C A g I C A g I C A g I C A g I C A g I C A g I C A g I l x 1 N T M x N 1 x 1 N G V h Y 1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0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k 4 L j c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2 L j c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I u M D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N i 4 5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2 L j k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Y u N z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C 4 5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y L j k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E u N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C 4 1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z L j I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M T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S 4 5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L j c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U u N z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S 4 z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Y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M u N D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y 4 0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L j M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u N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A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C 4 x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u O T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k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4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j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Y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2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O T g u N z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Y u N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i 4 w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2 L j k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O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i 4 3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w L j k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u O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S 4 1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L j U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M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i 4 x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L j k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N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S 4 3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L j M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u N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y 4 0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L j Q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u M z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i 4 1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M D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E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i 4 5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O T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g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2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Y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O T g u N z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j Y u N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i 4 w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2 L j k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Y u O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i 4 3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w L j k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u O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S 4 1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L j U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M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i 4 x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L j k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u N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S 4 3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L j M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Q u N j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y 4 0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L j Q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u M z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i 4 1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M D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E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i 4 5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O T U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g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2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Y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i O D l c d T V m Y m R c d T c 3 M D E i L A 0 K I C A g I C A g I C A g I C A g I C A g I C A g I C A g I C A g I l x 1 N T Z k Y l x 1 N W R k Z F x 1 N z c w M S I s D Q o g I C A g I C A g I C A g I C A g I C A g I C A g I C A g I C A i X H U 2 Y z V m X H U 4 M m N m X H U 3 N z A x I i w N C i A g I C A g I C A g I C A g I C A g I C A g I C A g I C A g I C J c d T Z j Y j N c d T U z N T d c d T c 3 M D E i L A 0 K I C A g I C A g I C A g I C A g I C A g I C A g I C A g I C A g I l x 1 N G U 5 M V x 1 N T M 1 N 1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m U 1 N l x 1 N T M x N 1 x 1 N z c w M S I s D Q o g I C A g I C A g I C A g I C A g I C A g I C A g I C A g I C A i X H U 2 Y z V m X H U 4 O T d m X H U 3 N z A x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5 M W N k X H U 1 Z T g 2 X H U 1 Z T A y I i w N C i A g I C A g I C A g I C A g I C A g I C A g I C A g I C A g I C J c d T k 2 N T V c d T g 5 N 2 Z c d T c 3 M D E i L A 0 K I C A g I C A g I C A g I C A g I C A g I C A g I C A g I C A g I l x 1 N m N i M 1 x 1 N T M x N 1 x 1 N z c w M S I s D Q o g I C A g I C A g I C A g I C A g I C A g I C A g I C A g I C A i X H U 1 Y z c x X H U 4 O T d m X H U 3 N z A x I i w N C i A g I C A g I C A g I C A g I C A g I C A g I C A g I C A g I C J c d T h m Y m R c d T V i O D F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4 Z D M 1 X H U 1 Z G R l X H U 3 N z A x I i w N C i A g I C A g I C A g I C A g I C A g I C A g I C A g I C A g I C J c d T c 1 M T h c d T g w O D N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k y O V x 1 N m Q y N V x 1 N W U w M i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Q 3 N 1 x 1 N T M 1 N 1 x 1 N z c w M S I s D Q o g I C A g I C A g I C A g I C A g I C A g I C A g I C A g I C A i X H U 1 M z E 3 X H U 0 Z W F j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V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j I u O D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T A u N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0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w L j Q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Y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1 L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M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N y 4 z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z L j U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E u M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i 4 3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0 L j M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Q u M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3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u M D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i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u M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C 4 4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S 4 3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3 L j Y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x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O D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c 2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1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M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Y y L j g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U w L j c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A u N D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4 M C 4 0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2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S 4 5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z L j A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c u M z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y 4 1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x L j M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Y u N z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C 4 z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0 L j I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u N z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C 4 z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A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Y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2 L j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Q u O D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u N z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L j Y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2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u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u M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g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3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Q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z N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j I u O D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T A u N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0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w L j Q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Y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1 L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M D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N y 4 z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z L j U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E u M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i 4 3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0 L j M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Q u M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i 4 3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u M D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i 4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u M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C 4 4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S 4 3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3 L j Y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y 4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S 4 x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O D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c 2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1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M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W I 4 O V x 1 N W Z i Z F x 1 N z c w M S I s D Q o g I C A g I C A g I C A g I C A g I C A g I C A g I C A g I C A i X H U 1 N m R i X H U 1 Z G R k X H U 3 N z A x I i w N C i A g I C A g I C A g I C A g I C A g I C A g I C A g I C A g I C J c d T Z j Y j N c d T U z N T d c d T c 3 M D E i L A 0 K I C A g I C A g I C A g I C A g I C A g I C A g I C A g I C A g I l x 1 N m M 1 Z l x 1 O D J j Z l x 1 N z c w M S I s D Q o g I C A g I C A g I C A g I C A g I C A g I C A g I C A g I C A i X H U 0 Z T k x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Z T U 2 X H U 1 M z E 3 X H U 3 N z A x I i w N C i A g I C A g I C A g I C A g I C A g I C A g I C A g I C A g I C J c d T h k M z V c d T V k Z G V c d T c 3 M D E i L A 0 K I C A g I C A g I C A g I C A g I C A g I C A g I C A g I C A g I l x 1 O T Y 1 N V x 1 O D k 3 Z l x 1 N z c w M S I s D Q o g I C A g I C A g I C A g I C A g I C A g I C A g I C A g I C A i X H U 2 Y z V m X H U 4 O T d m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5 M W N k X H U 1 Z T g 2 X H U 1 Z T A y I i w N C i A g I C A g I C A g I C A g I C A g I C A g I C A g I C A g I C J c d T V j N z F c d T g 5 N 2 Z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O D k 3 Z l x 1 O D V j Z l x 1 O D F l Y V x 1 N m N i Y l x 1 N T M z Y S I s D Q o g I C A g I C A g I C A g I C A g I C A g I C A g I C A g I C A i X H U 2 Z D c 3 X H U 1 M z U 3 X H U 3 N z A x I i w N C i A g I C A g I C A g I C A g I C A g I C A g I C A g I C A g I C J c d T R l M G F c d T Z k N z d c d T V l M D I i L A 0 K I C A g I C A g I C A g I C A g I C A g I C A g I C A g I C A g I l x 1 N T M x N 1 x 1 N G V h Y 1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N l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4 O S 4 0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M i 4 2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0 L j A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U u O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C 4 z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w L j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Q u O T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y 4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L j M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u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S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O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y 4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5 L j M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u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3 L j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M z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C 4 x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u M z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L j Q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4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c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3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Q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y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4 O S 4 0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M i 4 2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0 L j A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U u O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C 4 z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w L j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Q u O T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y 4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L j M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u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S 4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O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y 4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5 L j M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u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y 4 w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3 L j A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M z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C 4 x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u M z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L j Q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y 4 4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c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3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Q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y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O D k u N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I u N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C 4 w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1 L j g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A u M z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C 4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0 L j k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N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C 4 z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y L j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U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L j k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u M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C 4 z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S 4 z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L j I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u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y 4 w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L j M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u M T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L j M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C 4 0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u O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3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z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Y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0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M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1 N D A 5 X H U 2 N z k 3 X H U 3 N z A x I i w N C i A g I C A g I C A g I C A g I C A g I C A g I C A g I C A g I C J c d T Z j N W Z c d T g y Y 2 Z c d T c 3 M D E i L A 0 K I C A g I C A g I C A g I C A g I C A g I C A g I C A g I C A g I l x 1 N G U 5 M V x 1 N T M 1 N 1 x 1 N z c w M S I s D Q o g I C A g I C A g I C A g I C A g I C A g I C A g I C A g I C A i X H U 2 Z T U 2 X H U 1 M z E 3 X H U 3 N z A x I i w N C i A g I C A g I C A g I C A g I C A g I C A g I C A g I C A g I C J c d T V j N z F c d T R l M W N c d T c 3 M D E i L A 0 K I C A g I C A g I C A g I C A g I C A g I C A g I C A g I C A g I l x 1 N m M 1 Z l x 1 O D k 3 Z l x 1 N z c w M S I s D Q o g I C A g I C A g I C A g I C A g I C A g I C A g I C A g I C A i X H U 5 N j U 1 X H U 4 O T d m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5 M W N k X H U 1 Z T g 2 X H U 1 Z T A y I i w N C i A g I C A g I C A g I C A g I C A g I C A g I C A g I C A g I C J c d T h m Y m R c d T V i O D F c d T c 3 M D E i L A 0 K I C A g I C A g I C A g I C A g I C A g I C A g I C A g I C A g I l x 1 O G Q z N V x 1 N W R k Z V x 1 N z c w M S I s D Q o g I C A g I C A g I C A g I C A g I C A g I C A g I C A g I C A i X H U 1 Y z c x X H U 4 O T d m X H U 3 N z A x I i w N C i A g I C A g I C A g I C A g I C A g I C A g I C A g I C A g I C J c d T Z j Y j N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g 5 N 2 Z c d T g 1 Y 2 Z c d T g x Z W F c d T Z j Y m J c d T U z M 2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k N z d c d T U z N T d c d T c 3 M D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3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U 3 L j c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5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y 4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L j U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g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1 L j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k u M T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y 4 1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z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u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i 4 1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2 L j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O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y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S 4 y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g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u N z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y 4 5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L j E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C 4 3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L j Y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y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M z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M z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E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1 N y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O S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c u N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S 4 1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4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N S 4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5 L j E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M u N T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0 M y 4 z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Y u N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i 4 y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L j k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E u M j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S 4 4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L j c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u O T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i 4 x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z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L j Y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y 4 2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u M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M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4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M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x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U 3 L j c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c 5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y 4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L j U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g u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1 L j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k u M T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M y 4 1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Q z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u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i 4 1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2 L j I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O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y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S 4 y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g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u N z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y 4 5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L j E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C 4 3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u N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L j Y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y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u M z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g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M z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E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V i O D l c d T V m Y m R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U 0 M D l c d T Y 3 O T d c d T c 3 M D E i L A 0 K I C A g I C A g I C A g I C A g I C A g I C A g I C A g I C A g I l x 1 N m M 1 Z l x 1 O D J j Z l x 1 N z c w M S I s D Q o g I C A g I C A g I C A g I C A g I C A g I C A g I C A g I C A i X H U 0 Z T k x X H U 1 M z U 3 X H U 3 N z A x I i w N C i A g I C A g I C A g I C A g I C A g I C A g I C A g I C A g I C J c d T V j N z F c d T R l M W N c d T c 3 M D E i L A 0 K I C A g I C A g I C A g I C A g I C A g I C A g I C A g I C A g I l x 1 N m U 1 N l x 1 N T M x N 1 x 1 N z c w M S I s D Q o g I C A g I C A g I C A g I C A g I C A g I C A g I C A g I C A i X H U 2 Z T U 2 X H U 1 M z U 3 X H U 3 N z A x I i w N C i A g I C A g I C A g I C A g I C A g I C A g I C A g I C A g I C J c d T Z j N W Z c d T g 5 N 2 Z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Z k N T l c d T Z j N W Z c d T c 3 M D E i L A 0 K I C A g I C A g I C A g I C A g I C A g I C A g I C A g I C A g I l x 1 N m N i M 1 x 1 N T M x N 1 x 1 N z c w M S I s D Q o g I C A g I C A g I C A g I C A g I C A g I C A g I C A g I C A i X H U 5 M W N k X H U 1 Z T g 2 X H U 1 Z T A y I i w N C i A g I C A g I C A g I C A g I C A g I C A g I C A g I C A g I C J c d T h k M z V c d T V k Z G V c d T c 3 M D E i L A 0 K I C A g I C A g I C A g I C A g I C A g I C A g I C A g I C A g I l x 1 O G Z i Z F x 1 N W I 4 M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k N z d c d T U z N T d c d T c 3 M D E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h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D A u N z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j U u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O C 4 y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1 L j c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u N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C 4 x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y L j M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E u M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4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2 L j Q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M z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z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A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N D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S 4 y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k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N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C 4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M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A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y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C 4 2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g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x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N T A 4 L j Y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c 0 M y 4 3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4 N j I u O Q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O T U x L j k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k 5 M y 4 y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5 M D g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k x M i 4 x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x M D I z L j Q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E w M D Q u N Q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O D Y 2 L j M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g 3 N i 4 y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2 M z g u O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N j I w L j U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Y 1 M C 4 3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2 O T E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c 4 N w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N j E z L j U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O D A z L j U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c 2 M i 4 1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4 N z A u N Q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O D Y w L j U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Y 0 N Q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O D M 2 L j U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c 0 N w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z I 0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2 N j Q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c y N S 4 1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3 N T Y u N Q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z Q 2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3 O T Q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k z M i 4 1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5 M D M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k 3 N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O T Y 5 L j U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E w N T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E x N j E u N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M T I 0 N i 4 1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x M T Y 0 L j U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E w M j I u N w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M T E w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c x L j M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E w M z A u N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U z M C 4 4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x N T k 5 L j k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z N T A u M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M y M i 4 y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N D c y L j g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1 M T U u M w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Q y N Q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U 0 M C 4 5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N T Q w L j U 2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N j U w L j U 0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N T M 5 L j M y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N z Q w L j E 0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N j M 0 L j c 5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A 4 L j E 5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M j c 5 L j M 0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T c w L j k x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T I y L j Q x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N T Q w L j k 5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x N D g 3 L j g 1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x M z Q z L j Y y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x M j Q w L j c y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x M j Y 4 L j Y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E y M z Y u N z Q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E z N T k u N T U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E 1 M j g u M j c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E 1 O T Y u N z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E 4 M D k u M T g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E 2 M z k u N T Q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D A u N z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j U u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O C 4 y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1 L j c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u N j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M C 4 x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y L j M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E u M j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0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O C 4 4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2 L j Q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M z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z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z L j A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u N D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S 4 y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L j k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u N D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C 4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M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L j A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y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C 4 2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M D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L j g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C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N j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x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g w L j c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I 1 L j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g u M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N S 4 3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k 0 L j Y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A u M T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M i 4 z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x L j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C 4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g u O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i 4 0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L j M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z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y 4 w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L j Q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E u M j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S 4 5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4 L j Q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Q u O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5 L j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S 4 w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M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u N j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A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i 4 4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Y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w M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3 N T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N i M 1 x 1 N T M 1 N 1 x 1 N z c w M S I s D Q o g I C A g I C A g I C A g I C A g I C A g I C A g I C A g I C A i X H U 1 Y j g 5 X H U 1 Z m J k X H U 3 N z A x I i w N C i A g I C A g I C A g I C A g I C A g I C A g I C A g I C A g I C J c d T U 2 Z G J c d T V k Z G R c d T c 3 M D E i L A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N G U 5 M V x 1 N T M 1 N 1 x 1 N z c w M S I s D Q o g I C A g I C A g I C A g I C A g I C A g I C A g I C A g I C A i X H U 2 Z T U 2 X H U 1 M z E 3 X H U 3 N z A x I i w N C i A g I C A g I C A g I C A g I C A g I C A g I C A g I C A g I C J c d T Z l N T Z c d T U z N T d c d T c 3 M D E i L A 0 K I C A g I C A g I C A g I C A g I C A g I C A g I C A g I C A g I l x 1 N m M 1 Z l x 1 O D k 3 Z l x 1 N z c w M S I s D Q o g I C A g I C A g I C A g I C A g I C A g I C A g I C A g I C A i X H U 5 N j U 1 X H U 4 O T d m X H U 3 N z A x I i w N C i A g I C A g I C A g I C A g I C A g I C A g I C A g I C A g I C J c d T Z k N T l c d T Z j N W Z c d T c 3 M D E i L A 0 K I C A g I C A g I C A g I C A g I C A g I C A g I C A g I C A g I l x 1 N m N i M 1 x 1 N T M x N 1 x 1 N z c w M S I s D Q o g I C A g I C A g I C A g I C A g I C A g I C A g I C A g I C A i X H U 1 Y z c x X H U 4 O T d m X H U 3 N z A x I i w N C i A g I C A g I C A g I C A g I C A g I C A g I C A g I C A g I C J c d T h m Y m R c d T V i O D F c d T c 3 M D E i L A 0 K I C A g I C A g I C A g I C A g I C A g I C A g I C A g I C A g I l x 1 O T F j Z F x 1 N W U 4 N l x 1 N W U w M i I s D Q o g I C A g I C A g I C A g I C A g I C A g I C A g I C A g I C A i X H U 4 Z D M 1 X H U 1 Z G R l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U 3 Z l x 1 N G U x Y 1 x 1 N z c w M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O T c 1 M l x 1 N m Q 3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c 5 O G Z c d T V l Z m F c d T c 3 M D E i L A 0 K I C A g I C A g I C A g I C A g I C A g I C A g I C A g I C A g I l x 1 N z U x O F x 1 O D A 4 M 1 x 1 N z c w M S I s D Q o g I C A g I C A g I C A g I C A g I C A g I C A g I C A g I C A i X H U 2 Z D c 3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U 5 M j d c d T h j N D Z c d T Y w M 2 J c d T k x Y 2 Y x O T Q 5 L T I w M j B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O V x 1 N W U 3 N F x 1 N T E 2 O F x 1 N T Z m Z F x 1 N T I w N l x 1 N T c z M F x 1 N T M z Y V x 1 N T k y N 1 x 1 O G M 0 N l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y M C 4 y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z N C 4 3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M S 4 y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z L j Q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O T I u O T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2 N C 4 y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1 L j Q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E u O T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i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U u N T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S 4 x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3 L j c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M u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z L j Y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I u M z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i 4 z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c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A u N z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C 4 y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L j Q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0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u M T Y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4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A u M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L j E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L j I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C 4 z O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U w O C 4 2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3 N D M u N w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O D Y y L j k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k 1 M S 4 5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5 O T M u M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O T A 4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5 M T I u M Q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T A y M y 4 0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x M D A 0 L j U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g 2 N i 4 z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4 N z Y u M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N j M 4 L j g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Y y M C 4 1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2 N T A u N w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N j k x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3 O D c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Y x M y 4 1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4 M j Y u N Q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g w M y 4 1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3 N j I u N Q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O D c w L j U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g 2 M C 4 1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2 N D U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g z N i 4 1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3 N D c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c y N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j Y 0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3 M j U u N Q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z U 2 L j U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c 0 N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z k 0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5 M z I u N Q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O T A z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5 N z Y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k 2 O S 4 1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x M D U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x M T Y x L j Q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E y N D Y u N Q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M T E 2 N C 4 1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x M D I y L j c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E x M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3 M S 4 z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x M D M w L j Q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1 M z A u O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M T U 5 O S 4 5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z U w L j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z M j I u M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Q 3 M i 4 4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N T E 1 L j M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0 M j U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1 N D A u O Q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U 0 M C 4 1 N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Y 1 M C 4 1 N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U z O S 4 z M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c 0 M C 4 x N A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Y z N C 4 3 O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w O C 4 x O Q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I 3 O S 4 z N A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U 3 M C 4 5 M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U y M i 4 0 M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U 0 M C 4 5 O Q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T Q 4 N y 4 4 N Q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T M 0 M y 4 2 M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T I 0 M C 4 3 M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T I 2 O C 4 2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x M j M 2 L j c 0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x M z U 5 L j U 1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x N T I 4 L j I 3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x N T k 2 L j c y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x O D A 5 L j E 4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x O T Y w L j E 4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x N j M 5 L j U 0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E 5 N j A u M T g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I w L j I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M 0 L j c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x L j I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M u N D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i 4 5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0 L j I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U u N D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M S 4 5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2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S 4 1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x L j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c u N z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y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i 4 z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L j M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N z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C 4 3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L j I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N D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Q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C 4 x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g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y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b n V s b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u M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M 5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I w L j I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M 0 L j c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x L j I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M u N D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i 4 5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Y 0 L j I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U u N D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M S 4 5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2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S 4 1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x L j E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c u N z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y 4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M u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i 4 z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L j M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N z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C 4 3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L j I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N D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L j Q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C 4 x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M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L j g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y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M T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b n V s b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u M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M 5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c 1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E 4 N V x 1 O D Q 5 O V x 1 N T N l N F x 1 O D F l Y V x 1 N m N i Y l x 1 N T M z Y S I s D Q o g I C A g I C A g I C A g I C A g I C A g I C A g I C A g I C A i X H U 1 N m R i X H U 1 Z G R k X H U 3 N z A x I i w N C i A g I C A g I C A g I C A g I C A g I C A g I C A g I C A g I C J c d T Z j Y j N c d T U z N T d c d T c 3 M D E i L A 0 K I C A g I C A g I C A g I C A g I C A g I C A g I C A g I C A g I l x 1 N W I 4 O V x 1 N W Z i Z F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M 1 Z l x 1 O D J j Z l x 1 N z c w M S I s D Q o g I C A g I C A g I C A g I C A g I C A g I C A g I C A g I C A i X H U 0 Z T k x X H U 1 M z U 3 X H U 3 N z A x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2 Y z V m X H U 4 O T d m X H U 3 N z A x I i w N C i A g I C A g I C A g I C A g I C A g I C A g I C A g I C A g I C J c d T h m Y m R c d T V i O D F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Z j Y j N c d T U z M T d c d T c 3 M D E i L A 0 K I C A g I C A g I C A g I C A g I C A g I C A g I C A g I C A g I l x 1 N m Q 1 O V x 1 N m M 1 Z l x 1 N z c w M S I s D Q o g I C A g I C A g I C A g I C A g I C A g I C A g I C A g I C A i X H U 1 Y z c x X H U 4 O T d m X H U 3 N z A x I i w N C i A g I C A g I C A g I C A g I C A g I C A g I C A g I C A g I C J c d T k x Y 2 R c d T V l O D Z c d T V l M D I i L A 0 K I C A g I C A g I C A g I C A g I C A g I C A g I C A g I C A g I l x 1 N W U 3 Z l x 1 O D k 3 Z l x 1 N T h l Z V x 1 N j V j Z l x 1 O D F l Y V x 1 N m N i Y l x 1 N T M z Y S I s D Q o g I C A g I C A g I C A g I C A g I C A g I C A g I C A g I C A i X H U 3 O T h m X H U 1 Z W Z h X H U 3 N z A x I i w N C i A g I C A g I C A g I C A g I C A g I C A g I C A g I C A g I C J c d T V l N 2 Z c d T R l M W N c d T c 3 M D E i L A 0 K I C A g I C A g I C A g I C A g I C A g I C A g I C A g I C A g I l x 1 N z U x O F x 1 O D A 4 M 1 x 1 N z c w M S I s D Q o g I C A g I C A g I C A g I C A g I C A g I C A g I C A g I C A i X H U 2 Z D c 3 X H U 1 M z U 3 X H U 3 N z A x I i w N C i A g I C A g I C A g I C A g I C A g I C A g I C A g I C A g I C J c d T U 5 M j l c d T Z k M j V c d T V l M D I i L A 0 K I C A g I C A g I C A g I C A g I C A g I C A g I C A g I C A g I l x 1 N T M x N 1 x 1 N G V h Y 1 x 1 N W U w M i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T k y N 1 x 1 O G M 0 N l x 1 N j A z Y l x 1 O T F j Z j E 5 N D k t M j A y M F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I w X H U 1 Z T c 0 X H U 1 M T Y 4 X H U 1 N m Z k X H U 1 M j A 2 X H U 1 N z M w X H U 1 M z N h X H U 1 O T I 3 X H U 4 Y z Q 2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c 1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E 4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g u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D Q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w L j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N z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N C 4 3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z L j U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A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E u O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S 4 2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3 L j M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U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1 L j A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M u M T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y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L j U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u M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S 4 5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Q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2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c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D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M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x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S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M j M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1 M D g u N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N z Q z L j c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g 2 M i 4 5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5 N T E u O Q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O T k z L j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k w O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O T E y L j E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E w M j M u N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T A w N C 4 1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4 N j Y u M w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O D c 2 L j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Y z O C 4 4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2 M j A u N Q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N j U w L j c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Y 5 M Q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N z g 3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2 M T M u N Q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O D I 2 L j U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g y N i 4 1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4 M D M u N Q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N z Y y L j U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g 3 M C 4 1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4 N j A u N Q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N j Q 1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4 M z Y u N Q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z Q 3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3 M j Q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Y 2 N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z I 1 L j U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c 1 N i 4 1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3 N D Y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c 5 N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O T M y L j U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k w M w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O T c 2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5 N j k u N Q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M T A 1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M T E 2 M S 4 0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x M j Q 2 L j U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E x N j Q u N Q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M T A y M i 4 3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x M T A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N z E u M w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M T A z M C 4 0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N T M w L j g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E 1 O T k u O Q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M 1 M C 4 y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z I y L j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0 N z I u O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U x N S 4 z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N D I 1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N T Q w L j k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1 N D A u N T Y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2 N T A u N T Q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1 M z k u M z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3 N D A u M T Q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2 M z Q u N z k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D g u M T k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y N z k u M z Q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1 N z A u O T E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1 M j I u N D E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1 N D A u O T k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E 0 O D c u O D U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E z N D M u N j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E y N D A u N z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E y N j g u N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T I z N i 4 3 N A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T M 1 O S 4 1 N Q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T U y O C 4 y N w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T U 5 N i 4 3 M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T g w O S 4 x O A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T k 2 M C 4 x O A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T Y z O S 4 1 N A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c x O C 4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4 L j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0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5 M C 4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0 L j c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Q u N z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M y 4 1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U w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y 4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x L j g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E u N j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N y 4 z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1 L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S 4 w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L j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j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C 4 1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2 L j I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u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C 4 0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u N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4 L j Y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y 4 3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u N T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L j Q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C 4 z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M T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A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b n V s b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u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L j I z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E 4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g u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D Q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k w L j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z Q u N z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N C 4 3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U z L j U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A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3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E u O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S 4 2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3 L j M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U u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1 L j A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M u M T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y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L j U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u M j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S 4 5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L j Q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O S 4 2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u N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L j c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C 4 1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u N D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w L j M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x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M D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S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u M j M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z U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N W I 4 O V x 1 N W Z i Z F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m U 1 N l x 1 N T M 1 N 1 x 1 N z c w M S I s D Q o g I C A g I C A g I C A g I C A g I C A g I C A g I C A g I C A i X H U 0 Z T k x X H U 1 M z U 3 X H U 3 N z A x I i w N C i A g I C A g I C A g I C A g I C A g I C A g I C A g I C A g I C J c d T Z j N W Z c d T g 5 N 2 Z c d T c 3 M D E i L A 0 K I C A g I C A g I C A g I C A g I C A g I C A g I C A g I C A g I l x 1 O T Y 1 N V x 1 O D k 3 Z l x 1 N z c w M S I s D Q o g I C A g I C A g I C A g I C A g I C A g I C A g I C A g I C A i X H U 4 Z m J k X H U 1 Y j g x X H U 3 N z A x I i w N C i A g I C A g I C A g I C A g I C A g I C A g I C A g I C A g I C J c d T h k M z V c d T V k Z G V c d T c 3 M D E i L A 0 K I C A g I C A g I C A g I C A g I C A g I C A g I C A g I C A g I l x 1 N m Q 1 O V x 1 N m M 1 Z l x 1 N z c w M S I s D Q o g I C A g I C A g I C A g I C A g I C A g I C A g I C A g I C A i X H U 5 M W N k X H U 1 Z T g 2 X H U 1 Z T A y I i w N C i A g I C A g I C A g I C A g I C A g I C A g I C A g I C A g I C J c d T Z j Y j N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Y z c x X H U 4 O T d m X H U 3 N z A x I i w N C i A g I C A g I C A g I C A g I C A g I C A g I C A g I C A g I C J c d T c 5 O G Z c d T V l Z m F c d T c 3 M D E i L A 0 K I C A g I C A g I C A g I C A g I C A g I C A g I C A g I C A g I l x 1 N W U 3 Z l x 1 N G U x Y 1 x 1 N z c w M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m Q 3 N 1 x 1 N T M 1 N 1 x 1 N z c w M S I s D Q o g I C A g I C A g I C A g I C A g I C A g I C A g I C A g I C A i X H U 1 M z E 3 X H U 0 Z W F j X H U 1 Z T A y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1 O T I 3 X H U 4 Y z Q 2 X H U 2 M D N i X H U 5 M W N m M T k 0 O S 0 y M D I w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j F c d T V l N z R c d T U x N j h c d T U 2 Z m R c d T U y M D Z c d T U 3 M z B c d T U z M 2 F c d T U 5 M j d c d T h j N D Z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3 N T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z U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Q 0 K I C A g I F 0 N C n 0 7 D Q o g I C A g I C A g I G N o Y X J 0 X z Y 1 Y 2 F l M j A y N j J l Y j Q x M j l h Y m U 4 N T d m Z D k 4 N T M z O W Q 4 L n N l d E 9 w d G l v b i h v c H R p b 2 5 f N j V j Y W U y M D I 2 M m V i N D E y O W F i Z T g 1 N 2 Z k O T g 1 M z M 5 Z D g p O w 0 K I C A g I D w v c 2 N y a X B 0 P g 0 K P C 9 i b 2 R 5 P g 0 K P C 9 o d G 1 s P g 0 K " > 1 a 6 f 0 9 a d - 1 d 0 8 - 4 8 7 f - 8 a 3 d - 9 e b 2 b a f c 7 f 8 1 . h t m l 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i A g I C A g I C A g I C A g I D x z Y 3 J p c H Q g d H l w Z T 0 i d G V 4 d C 9 q Y X Z h c 2 N y a X B 0 I i B z c m M 9 I m h 0 d H B z O i 8 v Y X N z Z X R z L n B 5 Z W N o Y X J 0 c y 5 v c m c v Y X N z Z X R z L 3 Y 1 L 2 1 h c H M v Y 2 h p b m E u a n M i P j w v c 2 N y a X B 0 P g 0 K D Q o 8 L 2 h l Y W Q + D Q o 8 Y m 9 k e S A + D Q o g I C A g P G R p d i B p Z D 0 i N z A 2 M m E w N W F h M j c 1 N G E y Z j l k M T k 2 Y z U 4 M 2 Q 4 M D Y y Z j M i I G N s Y X N z P S J j a G F y d C 1 j b 2 5 0 Y W l u Z X I i I H N 0 e W x l P S J 3 a W R 0 a D o x N j A w c H g 7 I G h l a W d o d D o 5 M D B w e D s g I j 4 8 L 2 R p d j 4 N C i A g I C A 8 c 2 N y a X B 0 P g 0 K I C A g I C A g I C B 2 Y X I g Y 2 h h c n R f N z A 2 M m E w N W F h M j c 1 N G E y Z j l k M T k 2 Y z U 4 M 2 Q 4 M D Y y Z j M g P S B l Y 2 h h c n R z L m l u a X Q o D Q o g I C A g I C A g I C A g I C B k b 2 N 1 b W V u d C 5 n Z X R F b G V t Z W 5 0 Q n l J Z C g n N z A 2 M m E w N W F h M j c 1 N G E y Z j l k M T k 2 Y z U 4 M 2 Q 4 M D Y y Z j M n K S w g J 2 R h c m s n L C B 7 c m V u Z G V y Z X I 6 I C d j Y W 5 2 Y X M n f S k 7 D Q o g I C A g I C A g I H Z h c i B v c H R p b 2 5 f N z A 2 M m E w N W F h M j c 1 N G E y Z j l k M T k 2 Y z U 4 M 2 Q 4 M D Y y Z j M g P S B 7 D Q o g I C A g I m J h c 2 V P c H R p b 2 4 i O i B 7 D Q o g I C A g I C A g I C J z Z X J p Z X M i O i B b D Q o g I C A g I C A g I C A g I C B 7 D Q o g I C A g I C A g I C A g I C A g I C A g I n R 5 c G U i O i A i Y m F y I i w N C i A g I C A g I C A g I C A g I C A g I C A i e E F 4 a X N J b m R l e C I 6 I D A s D Q o g I C A g I C A g I C A g I C A g I C A g I n l B e G l z S W 5 k Z X g i O i A w L A 0 K I C A g I C A g I C A g I C A g I C A g I C J s Z W d l b m R I b 3 Z l c k x p b m s i O i B 0 c n V l L A 0 K I C A g I C A g I C A g I C A g I C A g I C J k Y X R h I j o g W w 0 K I C A g I C A g I C A g I C A g I C A g I C A g I C B 7 D Q o g I C A g I C A g I C A g I C A g I C A g I C A g I C A g I C A i b m F t Z S I 6 I C J c d T l l Z D F c d T l m O T l c d T Z j N W Z c d T c 3 M D E i L A 0 K I C A g I C A g I C A g I C A g I C A g I C A g I C A g I C A g I n Z h b H V l I j o g M z k w N S 4 2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z M T M 0 L j I N C i A g I C A g I C A g I C A g I C A g I C A g I C A g f S w N C i A g I C A g I C A g I C A g I C A g I C A g I C A g e w 0 K I C A g I C A g I C A g I C A g I C A g I C A g I C A g I C A g I m 5 h b W U i O i A i X H U 1 M T g 1 X H U 4 N D k 5 X H U 1 M 2 U 0 X H U 4 M W V h X H U 2 Y 2 J i X H U 1 M z N h I i w N C i A g I C A g I C A g I C A g I C A g I C A g I C A g I C A g I C J 2 Y W x 1 Z S I 6 I D I 5 N j E u M w 0 K I C A g I C A g I C A g I C A g I C A g I C A g I C B 9 L A 0 K I C A g I C A g I C A g I C A g I C A g I C A g I C B 7 D Q o g I C A g I C A g I C A g I C A g I C A g I C A g I C A g I C A i b m F t Z S I 6 I C J c d T V j N z F c d T R l M W N c d T c 3 M D E i L A 0 K I C A g I C A g I C A g I C A g I C A g I C A g I C A g I C A g I n Z h b H V l I j o g M j Y 0 N g 0 K I C A g I C A g I C A g I C A g I C A g I C A g I C B 9 L A 0 K I C A g I C A g I C A g I C A g I C A g I C A g I C B 7 D Q o g I C A g I C A g I C A g I C A g I C A g I C A g I C A g I C A i b m F t Z S I 6 I C J c d T Z j Y j N c d T U z N T d c d T c 3 M D E i L A 0 K I C A g I C A g I C A g I C A g I C A g I C A g I C A g I C A g I n Z h b H V l I j o g M j M 4 O S 4 5 D Q o g I C A g I C A g I C A g I C A g I C A g I C A g I H 0 s D Q o g I C A g I C A g I C A g I C A g I C A g I C A g I H s N C i A g I C A g I C A g I C A g I C A g I C A g I C A g I C A g I C J u Y W 1 l I j o g I l x 1 N m N i M 1 x 1 N T M x N 1 x 1 N z c w M S I s D Q o g I C A g I C A g I C A g I C A g I C A g I C A g I C A g I C A i d m F s d W U i O i A y M T M w L j U N C i A g I C A g I C A g I C A g I C A g I C A g I C A g f S w N C i A g I C A g I C A g I C A g I C A g I C A g I C A g e w 0 K I C A g I C A g I C A g I C A g I C A g I C A g I C A g I C A g I m 5 h b W U i O i A i X H U 4 Z m J k X H U 1 Y j g x X H U 3 N z A x I i w N C i A g I C A g I C A g I C A g I C A g I C A g I C A g I C A g I C J 2 Y W x 1 Z S I 6 I D E 5 M D I u M w 0 K I C A g I C A g I C A g I C A g I C A g I C A g I C B 9 L A 0 K I C A g I C A g I C A g I C A g I C A g I C A g I C B 7 D Q o g I C A g I C A g I C A g I C A g I C A g I C A g I C A g I C A i b m F t Z S I 6 I C J c d T U 2 Z G J c d T V k Z G R c d T c 3 M D E i L A 0 K I C A g I C A g I C A g I C A g I C A g I C A g I C A g I C A g I n Z h b H V l I j o g M T E w N i 4 0 D Q o g I C A g I C A g I C A g I C A g I C A g I C A g I H 0 s D Q o g I C A g I C A g I C A g I C A g I C A g I C A g I H s N C i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i d m F s d W U i O i A x M D A y L j M N C i A g I C A g I C A g I C A g I C A g I C A g I C A g f S w N C i A g I C A g I C A g I C A g I C A g I C A g I C A g e w 0 K I C A g I C A g I C A g I C A g I C A g I C A g I C A g I C A g I m 5 h b W U i O i A i X H U 1 Y z c x X H U 4 O T d m X H U 3 N z A x I i w N C i A g I C A g I C A g I C A g I C A g I C A g I C A g I C A g I C J 2 Y W x 1 Z S I 6 I D k 4 M Q 0 K I C A g I C A g I C A g I C A g I C A g I C A g I C B 9 L A 0 K I C A g I C A g I C A g I C A g I C A g I C A g I C B 7 D Q o g I C A g I C A g I C A g I C A g I C A g I C A g I C A g I C A i b m F t Z S I 6 I C J c d T R l O T F c d T U z N T d c d T c 3 M D E i L A 0 K I C A g I C A g I C A g I C A g I C A g I C A g I C A g I C A g I n Z h b H V l I j o g O T Q 0 L j E N C i A g I C A g I C A g I C A g I C A g I C A g I C A g f S w N C i A g I C A g I C A g I C A g I C A g I C A g I C A g e w 0 K I C A g I C A g I C A g I C A g I C A g I C A g I C A g I C A g I m 5 h b W U i O i A i X H U 1 Y j g 5 X H U 1 Z m J k X H U 3 N z A x I i w N C i A g I C A g I C A g I C A g I C A g I C A g I C A g I C A g I C J 2 Y W x 1 Z S I 6 I D c w M i 4 4 D Q o g I C A g I C A g I C A g I C A g I C A g I C A g I H 0 s D Q o g I C A g I C A g I C A g I C A g I C A g I C A g I H s N C i A g I C A g I C A g I C A g I C A g I C A g I C A g I C A g I C J u Y W 1 l I j o g I l x 1 N z U x O F x 1 O D A 4 M 1 x 1 N z c w M S I s D Q o g I C A g I C A g I C A g I C A g I C A g I C A g I C A g I C A i d m F s d W U i O i A 2 N T A u N w 0 K I C A g I C A g I C A g I C A g I C A g I C A g I C B 9 L A 0 K I C A g I C A g I C A g I C A g I C A g I C A g I C B 7 D Q o g I C A g I C A g I C A g I C A g I C A g I C A g I C A g I C A i b m F t Z S I 6 I C J c d T k 2 N T V c d T g 5 N 2 Z c d T c 3 M D E i L A 0 K I C A g I C A g I C A g I C A g I C A g I C A g I C A g I C A g I n Z h b H V l I j o g N j M 5 L j E N C i A g I C A g I C A g I C A g I C A g I C A g I C A g f S w N C i A g I C A g I C A g I C A g I C A g I C A g I C A g e w 0 K I C A g I C A g I C A g I C A g I C A g I C A g I C A g I C A g I m 5 h b W U i O i A i X H U 2 Z T U 2 X H U 1 M z E 3 X H U 3 N z A x I i w N C i A g I C A g I C A g I C A g I C A g I C A g I C A g I C A g I C J 2 Y W x 1 Z S I 6 I D M y M S 4 3 D Q o g I C A g I C A g I C A g I C A g I C A g I C A g I H 0 s D Q o g I C A g I C A g I C A g I C A g I C A g I C A g I H s N C i A g I C A g I C A g I C A g I C A g I C A g I C A g I C A g I C J u Y W 1 l I j o g I l x 1 N m M 1 Z l x 1 O D J j Z l x 1 N z c w M S I s D Q o g I C A g I C A g I C A g I C A g I C A g I C A g I C A g I C A i d m F s d W U i O i A z M T I u N g 0 K I C A g I C A g I C A g I C A g I C A g I C A g I C B 9 L A 0 K I C A g I C A g I C A g I C A g I C A g I C A g I C B 7 D Q o g I C A g I C A g I C A g I C A g I C A g I C A g I C A g I C A i b m F t Z S I 6 I C J c d T V l N 2 Z c d T g 5 N 2 Z c d T U 4 Z W V c d T Y 1 Y 2 Z c d T g x Z W F c d T Z j Y m J c d T U z M 2 E i L A 0 K I C A g I C A g I C A g I C A g I C A g I C A g I C A g I C A g I n Z h b H V l I j o g M j c 4 L j M N C i A g I C A g I C A g I C A g I C A g I C A g I C A g f S w N C i A g I C A g I C A g I C A g I C A g I C A g I C A g e w 0 K I C A g I C A g I C A g I C A g I C A g I C A g I C A g I C A g I m 5 h b W U i O i A i X H U 1 Y j g x X H U 1 O T B m X H U 1 N m R l X H U 2 N W N m X H U 4 M W V h X H U 2 Y 2 J i X H U 1 M z N h I i w N C i A g I C A g I C A g I C A g I C A g I C A g I C A g I C A g I C J 2 Y W x 1 Z S I 6 I D I 2 O C 4 3 D Q o g I C A g I C A g I C A g I C A g I C A g I C A g I H 0 s D Q o g I C A g I C A g I C A g I C A g I C A g I C A g I H s N C i A g I C A g I C A g I C A g I C A g I C A g I C A g I C A g I C J u Y W 1 l I j o g I l x 1 O T F j Z F x 1 N W U 4 N l x 1 N W U w M i I s D Q o g I C A g I C A g I C A g I C A g I C A g I C A g I C A g I C A i d m F s d W U i O i A y N T E N C i A g I C A g I C A g I C A g I C A g I C A g I C A g f S w N C i A g I C A g I C A g I C A g I C A g I C A g I C A g e w 0 K I C A g I C A g I C A g I C A g I C A g I C A g I C A g I C A g I m 5 h b W U i O i A i X H U 2 Z T U 2 X H U 1 M z U 3 X H U 3 N z A x I i w N C i A g I C A g I C A g I C A g I C A g I C A g I C A g I C A g I C J 2 Y W x 1 Z S I 6 I D I z N C 4 x D Q o g I C A g I C A g I C A g I C A g I C A g I C A g I H 0 s D Q o g I C A g I C A g I C A g I C A g I C A g I C A g I H s N C i A g I C A g I C A g I C A g I C A g I C A g I C A g I C A g I C J u Y W 1 l I j o g I l x 1 O G Q z N V x 1 N W R k Z V x 1 N z c w M S I s D Q o g I C A g I C A g I C A g I C A g I C A g I C A g I C A g I C A i d m F s d W U i O i A y M D M u M g 0 K I C A g I C A g I C A g I C A g I C A g I C A g I C B 9 L A 0 K I C A g I C A g I C A g I C A g I C A g I C A g I C B 7 D Q o g I C A g I C A g I C A g I C A g I C A g I C A g I C A g I C A i b m F t Z S I 6 I C J c d T U 5 M j l c d T Z k M j V c d T V l M D I i L A 0 K I C A g I C A g I C A g I C A g I C A g I C A g I C A g I C A g I n Z h b H V l I j o g M T E y L j M N C i A g I C A g I C A g I C A g I C A g I C A g I C A g f S w N C i A g I C A g I C A g I C A g I C A g I C A g I C A g e w 0 K I C A g I C A g I C A g I C A g I C A g I C A g I C A g I C A g I m 5 h b W U i O i A i X H U 1 Z T d m X H U 0 Z T F j X H U 3 N z A x I i w N C i A g I C A g I C A g I C A g I C A g I C A g I C A g I C A g I C J 2 Y W x 1 Z S I 6 I D Y w L j E N C i A g I C A g I C A g I C A g I C A g I C A g I C A g f S w N C i A g I C A g I C A g I C A g I C A g I C A g I C A g e w 0 K I C A g I C A g I C A g I C A g I C A g I C A g I C A g I C A g I m 5 h b W U i O i A i X H U 2 Z D U 5 X H U 2 Y z V m X H U 3 N z A x I i w N C i A g I C A g I C A g I C A g I C A g I C A g I C A g I C A g I C J 2 Y W x 1 Z S I 6 I D I 5 D Q o g I C A g I C A g I C A g I C A g I C A g I C A g I H 0 s D Q o g I C A g I C A g I C A g I C A g I C A g I C A g I H s N C i A g I C A g I C A g I C A g I C A g I C A g I C A g I C A g I C J u Y W 1 l I j o g I l x 1 N m M 1 Z l x 1 O D k 3 Z l x 1 N z c w M S I s D Q o g I C A g I C A g I C A g I C A g I C A g I C A g I C A g I C A i d m F s d W U i O i A y M y 4 4 D Q o g I C A g I C A g I C A g I C A g I C A g I C A g I H 0 s D Q o g I C A g I C A g I C A g I C A g I C A g I C A g I H s N C i A g I C A g I C A g I C A g I C A g I C A g I C A g I C A g I C J u Y W 1 l I j o g I l x 1 N T M x N 1 x 1 N G V h Y 1 x 1 N W U w M i I s D Q o g I C A g I C A g I C A g I C A g I C A g I C A g I C A g I C A i d m F s d W U i O i A y M i 4 5 D Q o g I C A g I C A g I C A g I C A g I C A g I C A g I H 0 s D Q o g I C A g I C A g I C A g I C A g I C A g I C A g I H s N C i A g I C A g I C A g I C A g I C A g I C A g I C A g I C A g I C J u Y W 1 l I j o g I l x 1 O T c 1 M l x 1 N m Q 3 N 1 x 1 N z c w M S I s D Q o g I C A g I C A g I C A g I C A g I C A g I C A g I C A g I C A i d m F s d W U i O i A x N i 4 4 D Q o g I C A g I C A g I C A g I C A g I C A g I C A g I H 0 s D Q o g I C A g I C A g I C A g I C A g I C A g I C A g I H s N C i A g I C A g I C A g I C A g I C A g I C A g I C A g I C A g I C J u Y W 1 l I j o g I l x 1 N z k 4 Z l x 1 N W V m Y V x 1 N z c w M S I s D Q o g I C A g I C A g I C A g I C A g I C A g I C A g I C A g I C A i d m F s d W U i O i A x N i 4 x D Q o g I C A g I C A g I C A g I C A g I C A g I C A g I H 0 s D Q o g I C A g I C A g I C A g I C A g I C A g I C A g I H s N C i A g I C A g I C A g I C A g I C A g I C A g I C A g I C A g I C J u Y W 1 l I j o g I l x 1 O D k 3 Z l x 1 O D V j Z l x 1 O D F l Y V x 1 N m N i Y l x 1 N T M z Y S I s D Q o g I C A g I C A g I C A g I C A g I C A g I C A g I C A g I C A i d m F s d W U i O i A y L j Y N C i A g I C A g I C A g I C A g I C A g I C A g I C A g f S w N C i A g I C A g I C A g I C A g I C A g I C A g I C A g e w 0 K I C A g I C A g I C A g I C A g I C A g I C A g I C A g I C A g I m 5 h b W U i O i A i X H U 0 Z T B h X H U 2 Z D c 3 X H U 1 Z T A y I i w N C i A g I C A g I C A g I C A g I C A g I C A g I C A g I C A g I C J 2 Y W x 1 Z S I 6 I D A u O A 0 K I C A g I C A g I C A g I C A g I C A g I C A g I C B 9 L A 0 K I C A g I C A g I C A g I C A g I C A g I C A g I C B 7 D Q o g I C A g I C A g I C A g I C A g I C A g I C A g I C A g I C A i b m F t Z S I 6 I C J c d T Z k N z d c d T U z N T d c d T c 3 M D E i L A 0 K I C A g I C A g I C A g I C A g I C A g I C A g I C A g I C A g I n Z h b H V l I j o g M A 0 K I C A g I C A g I C A g I C A g I C A g I C A g I C B 9 D Q o g I C A g I C A g I C A g I C A g I C A g X S w N C i A g I C A g I C A g I C A g I C A g I C A i c m V h b H R p b W V T b 3 J 0 I j o g Z m F s c 2 U s D Q o g I C A g I C A g I C A g I C A g I C A g I n N o b 3 d C Y W N r Z 3 J v d W 5 k I j o g Z m F s c 2 U s D Q o g I C A g I C A g I C A g I C A g I C A g I n N 0 Y W N r U 3 R y Y X R l Z 3 k i O i A i c 2 F t Z X N p Z 2 4 i L A 0 K I C A g I C A g I C A g I C A g I C A g I C J j d X J z b 3 I i O i A i c G 9 p b n R l c i I s D Q o g I C A g I C A g I C A g I C A g I C A g I m J h c k 1 p b k h l a W d o d C I 6 I D A s D Q o g I C A g I C A g I C A g I C A g I C A g I m J h c k N h d G V n b 3 J 5 R 2 F w I j o g I j I w J S I s D Q o g I C A g I C A g I C A g I C A g I C A g I m J h c k d h c C I 6 I C I z M C U i L A 0 K I C A g I C A g I C A g I C A g I C A g I C J s Y X J n Z S I 6 I G Z h b H N l L A 0 K I C A g I C A g I C A g I C A g I C A g I C J s Y X J n Z V R o c m V z a G 9 s Z C I 6 I D Q w M C w N C i A g I C A g I C A g I C A g I C A g I C A i c 2 V y a W V z T G F 5 b 3 V 0 Q n k i O i A i Y 2 9 s d W 1 u I i w N C i A g I C A g I C A g I C A g I C A g I C A i Z G F 0 Y X N l d E l u Z G V 4 I j o g M C w N C i A g I C A g I C A g I C A g I C A g I C A i Y 2 x p c C I 6 I H R y d W U s D Q o g I C A g I C A g I C A g I C A g I C A g I n p s Z X Z l b C I 6 I D A s D Q o g I C A g I C A g I C A g I C A g I C A g I n o i O i A y L A 0 K I C A g I C A g I C A g I C A g I C A g I C J s Y W J l b C I 6 I H s N C i A g I C A g I C A g I C A g I C A g I C A g I C A g I n N o b 3 c i O i B 0 c n V l L A 0 K I C A g I C A g I C A g I C A g I C A g I C A g I C A i c G 9 z a X R p b 2 4 i O i A i c m l n a H Q i L A 0 K I C A g I C A g I C A g I C A g I C A g I C A g I C A i b W F y Z 2 l u I j o g O C w N C i A g I C A g I C A g I C A g I C A g I C A g I C A g I m Z v c m 1 h d H R l c i I 6 I C J 7 Y n 0 g O i B 7 Y 3 0 i D Q o g I C A g I C A g I C A g I C A g I C A g f Q 0 K I C A g I C A g I C A g I C A g f S w N C i A g I C A g I C A g I C A g I H s N C i A g I C A g I C A g I C A g I C A g I C A i d H l w Z S I 6 I C J s a W 5 l I i w N C i A g I C A g I C A g I C A g I C A g I C A i Y 2 9 u b m V j d E 5 1 b G x z I j o g Z m F s c 2 U s D Q o g I C A g I C A g I C A g I C A g I C A g I n h B e G l z S W 5 k Z X g i O i A x L A 0 K I C A g I C A g I C A g I C A g I C A g I C J 5 Q X h p c 0 l u Z G V 4 I j o g M S w N C i A g I C A g I C A g I C A g I C A g I C A i c 3 l t Y m 9 s U 2 l 6 Z S I 6 I D Q s D Q o g I C A g I C A g I C A g I C A g I C A g I n N o b 3 d T e W 1 i b 2 w i O i B 0 c n V l L A 0 K I C A g I C A g I C A g I C A g I C A g I C J z b W 9 v d G g i O i B m Y W x z Z S w N C i A g I C A g I C A g I C A g I C A g I C A i Y 2 x p c C I 6 I H R y d W U s D Q o g I C A g I C A g I C A g I C A g I C A g I n N 0 Z X A i O i B m Y W x z Z S w N C i A g I C A g I C A g I C A g I C A g I C A i Z G F 0 Y S I 6 I F s N C i A g I C A g I C A g I C A g I C A g I C A g I C A g W w 0 K I C A g I C A g I C A g I C A g I C A g I C A g I C A g I C A g I j E 5 N D l c d T V l N z Q i L A 0 K I C A g I C A g I C A g I C A g I C A g I C A g I C A g I C A g M T I 0 M S 4 4 D Q o g I C A g I C A g I C A g I C A g I C A g I C A g I F 0 s D Q o g I C A g I C A g I C A g I C A g I C A g I C A g I F s N C i A g I C A g I C A g I C A g I C A g I C A g I C A g I C A g I C I x O T U w X H U 1 Z T c 0 I i w N C i A g I C A g I C A g I C A g I C A g I C A g I C A g I C A g I D E z O T A N C i A g I C A g I C A g I C A g I C A g I C A g I C A g X S w N C i A g I C A g I C A g I C A g I C A g I C A g I C A g W w 0 K I C A g I C A g I C A g I C A g I C A g I C A g I C A g I C A g I j E 5 N T F c d T V l N z Q i L A 0 K I C A g I C A g I C A g I C A g I C A g I C A g I C A g I C A g M T M 4 M A 0 K I C A g I C A g I C A g I C A g I C A g I C A g I C B d L A 0 K I C A g I C A g I C A g I C A g I C A g I C A g I C B b D Q o g I C A g I C A g I C A g I C A g I C A g I C A g I C A g I C A i M T k 1 M l x 1 N W U 3 N C I s D Q o g I C A g I C A g I C A g I C A g I C A g I C A g I C A g I C A x N j k w D Q o g I C A g I C A g I C A g I C A g I C A g I C A g I F 0 s D Q o g I C A g I C A g I C A g I C A g I C A g I C A g I F s N C i A g I C A g I C A g I C A g I C A g I C A g I C A g I C A g I C I x O T U z X H U 1 Z T c 0 I i w N C i A g I C A g I C A g I C A g I C A g I C A g I C A g I C A g I D E 2 N z A N C i A g I C A g I C A g I C A g I C A g I C A g I C A g X S w N C i A g I C A g I C A g I C A g I C A g I C A g I C A g W w 0 K I C A g I C A g I C A g I C A g I C A g I C A g I C A g I C A g I j E 5 N T R c d T V l N z Q i L A 0 K I C A g I C A g I C A g I C A g I C A g I C A g I C A g I C A g M T c x M A 0 K I C A g I C A g I C A g I C A g I C A g I C A g I C B d L A 0 K I C A g I C A g I C A g I C A g I C A g I C A g I C B b D Q o g I C A g I C A g I C A g I C A g I C A g I C A g I C A g I C A i M T k 1 N V x 1 N W U 3 N C I s D Q o g I C A g I C A g I C A g I C A g I C A g I C A g I C A g I C A y M D M w D Q o g I C A g I C A g I C A g I C A g I C A g I C A g I F 0 s D Q o g I C A g I C A g I C A g I C A g I C A g I C A g I F s N C i A g I C A g I C A g I C A g I C A g I C A g I C A g I C A g I C I x O T U 2 X H U 1 Z T c 0 I i w N C i A g I C A g I C A g I C A g I C A g I C A g I C A g I C A g I D I z M T A N C i A g I C A g I C A g I C A g I C A g I C A g I C A g X S w N C i A g I C A g I C A g I C A g I C A g I C A g I C A g W w 0 K I C A g I C A g I C A g I C A g I C A g I C A g I C A g I C A g I j E 5 N T d c d T V l N z Q i L A 0 K I C A g I C A g I C A g I C A g I C A g I C A g I C A g I C A g M j E 0 M A 0 K I C A g I C A g I C A g I C A g I C A g I C A g I C B d L A 0 K I C A g I C A g I C A g I C A g I C A g I C A g I C B b D Q o g I C A g I C A g I C A g I C A g I C A g I C A g I C A g I C A i M T k 1 O F x 1 N W U 3 N C I s D Q o g I C A g I C A g I C A g I C A g I C A g I C A g I C A g I C A y M z E w D Q o g I C A g I C A g I C A g I C A g I C A g I C A g I F 0 s D Q o g I C A g I C A g I C A g I C A g I C A g I C A g I F s N C i A g I C A g I C A g I C A g I C A g I C A g I C A g I C A g I C I x O T U 5 X H U 1 Z T c 0 I i w N C i A g I C A g I C A g I C A g I C A g I C A g I C A g I C A g I D E 2 N j A N C i A g I C A g I C A g I C A g I C A g I C A g I C A g X S w N C i A g I C A g I C A g I C A g I C A g I C A g I C A g W w 0 K I C A g I C A g I C A g I C A g I C A g I C A g I C A g I C A g I j E 5 N j B c d T V l N z Q i L A 0 K I C A g I C A g I C A g I C A g I C A g I C A g I C A g I C A g M T Y w M A 0 K I C A g I C A g I C A g I C A g I C A g I C A g I C B d L A 0 K I C A g I C A g I C A g I C A g I C A g I C A g I C B b D Q o g I C A g I C A g I C A g I C A g I C A g I C A g I C A g I C A i M T k 2 M V x 1 N W U 3 N C I s D Q o g I C A g I C A g I C A g I C A g I C A g I C A g I C A g I C A x N T U w D Q o g I C A g I C A g I C A g I C A g I C A g I C A g I F 0 s D Q o g I C A g I C A g I C A g I C A g I C A g I C A g I F s N C i A g I C A g I C A g I C A g I C A g I C A g I C A g I C A g I C I x O T Y y X H U 1 Z T c 0 I i w N C i A g I C A g I C A g I C A g I C A g I C A g I C A g I C A g I D E 2 M z A N C i A g I C A g I C A g I C A g I C A g I C A g I C A g X S w N C i A g I C A g I C A g I C A g I C A g I C A g I C A g W w 0 K I C A g I C A g I C A g I C A g I C A g I C A g I C A g I C A g I j E 5 N j N c d T V l N z Q i L A 0 K I C A g I C A g I C A g I C A g I C A g I C A g I C A g I C A g M j A 2 M A 0 K I C A g I C A g I C A g I C A g I C A g I C A g I C B d L A 0 K I C A g I C A g I C A g I C A g I C A g I C A g I C B b D Q o g I C A g I C A g I C A g I C A g I C A g I C A g I C A g I C A i M T k 2 N F x 1 N W U 3 N C I s D Q o g I C A g I C A g I C A g I C A g I C A g I C A g I C A g I C A y M j c w D Q o g I C A g I C A g I C A g I C A g I C A g I C A g I F 0 s D Q o g I C A g I C A g I C A g I C A g I C A g I C A g I F s N C i A g I C A g I C A g I C A g I C A g I C A g I C A g I C A g I C I x O T Y 1 X H U 1 Z T c 0 I i w N C i A g I C A g I C A g I C A g I C A g I C A g I C A g I C A g I D I z N z A N C i A g I C A g I C A g I C A g I C A g I C A g I C A g X S w N C i A g I C A g I C A g I C A g I C A g I C A g I C A g W w 0 K I C A g I C A g I C A g I C A g I C A g I C A g I C A g I C A g I j E 5 N j Z c d T V l N z Q i L A 0 K I C A g I C A g I C A g I C A g I C A g I C A g I C A g I C A g M j g 0 M A 0 K I C A g I C A g I C A g I C A g I C A g I C A g I C B d L A 0 K I C A g I C A g I C A g I C A g I C A g I C A g I C B b D Q o g I C A g I C A g I C A g I C A g I C A g I C A g I C A g I C A i M T k 2 N 1 x 1 N W U 3 N C I s D Q o g I C A g I C A g I C A g I C A g I C A g I C A g I C A g I C A y N z Q w D Q o g I C A g I C A g I C A g I C A g I C A g I C A g I F 0 s D Q o g I C A g I C A g I C A g I C A g I C A g I C A g I F s N C i A g I C A g I C A g I C A g I C A g I C A g I C A g I C A g I C I x O T Y 4 X H U 1 Z T c 0 I i w N C i A g I C A g I C A g I C A g I C A g I C A g I C A g I C A g I D I 1 M D A N C i A g I C A g I C A g I C A g I C A g I C A g I C A g X S w N C i A g I C A g I C A g I C A g I C A g I C A g I C A g W w 0 K I C A g I C A g I C A g I C A g I C A g I C A g I C A g I C A g I j E 5 N j l c d T V l N z Q i L A 0 K I C A g I C A g I C A g I C A g I C A g I C A g I C A g I C A g M j Q 5 M A 0 K I C A g I C A g I C A g I C A g I C A g I C A g I C B d L A 0 K I C A g I C A g I C A g I C A g I C A g I C A g I C B b D Q o g I C A g I C A g I C A g I C A g I C A g I C A g I C A g I C A i M T k 3 M F x 1 N W U 3 N C I s D Q o g I C A g I C A g I C A g I C A g I C A g I C A g I C A g I C A z M z A w D Q o g I C A g I C A g I C A g I C A g I C A g I C A g I F 0 s D Q o g I C A g I C A g I C A g I C A g I C A g I C A g I F s N C i A g I C A g I C A g I C A g I C A g I C A g I C A g I C A g I C I x O T c x X H U 1 Z T c 0 I i w N C i A g I C A g I C A g I C A g I C A g I C A g I C A g I C A g I D M 1 O T A N C i A g I C A g I C A g I C A g I C A g I C A g I C A g X S w N C i A g I C A g I C A g I C A g I C A g I C A g I C A g W w 0 K I C A g I C A g I C A g I C A g I C A g I C A g I C A g I C A g I j E 5 N z J c d T V l N z Q i L A 0 K I C A g I C A g I C A g I C A g I C A g I C A g I C A g I C A g M z I x M A 0 K I C A g I C A g I C A g I C A g I C A g I C A g I C B d L A 0 K I C A g I C A g I C A g I C A g I C A g I C A g I C B b D Q o g I C A g I C A g I C A g I C A g I C A g I C A g I C A g I C A i M T k 3 M 1 x 1 N W U 3 N C I s D Q o g I C A g I C A g I C A g I C A g I C A g I C A g I C A g I C A z O D Y w D Q o g I C A g I C A g I C A g I C A g I C A g I C A g I F 0 s D Q o g I C A g I C A g I C A g I C A g I C A g I C A g I F s N C i A g I C A g I C A g I C A g I C A g I C A g I C A g I C A g I C I x O T c 0 X H U 1 Z T c 0 I i w N C i A g I C A g I C A g I C A g I C A g I C A g I C A g I C A g I D Q y O T A N C i A g I C A g I C A g I C A g I C A g I C A g I C A g X S w N C i A g I C A g I C A g I C A g I C A g I C A g I C A g W w 0 K I C A g I C A g I C A g I C A g I C A g I C A g I C A g I C A g I j E 5 N z V c d T V l N z Q i L A 0 K I C A g I C A g I C A g I C A g I C A g I C A g I C A g I C A g N D c y M A 0 K I C A g I C A g I C A g I C A g I C A g I C A g I C B d L A 0 K I C A g I C A g I C A g I C A g I C A g I C A g I C B b D Q o g I C A g I C A g I C A g I C A g I C A g I C A g I C A g I C A i M T k 3 N l x 1 N W U 3 N C I s D Q o g I C A g I C A g I C A g I C A g I C A g I C A g I C A g I C A 0 O D I w D Q o g I C A g I C A g I C A g I C A g I C A g I C A g I F 0 s D Q o g I C A g I C A g I C A g I C A g I C A g I C A g I F s N C i A g I C A g I C A g I C A g I C A g I C A g I C A g I C A g I C I x O T c 3 X H U 1 Z T c 0 I i w N C i A g I C A g I C A g I C A g I C A g I C A g I C A g I C A g I D Q 5 N D A N C i A g I C A g I C A g I C A g I C A g I C A g I C A g X S w N C i A g I C A g I C A g I C A g I C A g I C A g I C A g W w 0 K I C A g I C A g I C A g I C A g I C A g I C A g I C A g I C A g I j E 5 N z h c d T V l N z Q i L A 0 K I C A g I C A g I C A g I C A g I C A g I C A g I C A g I C A g N T U 5 M A 0 K I C A g I C A g I C A g I C A g I C A g I C A g I C B d L A 0 K I C A g I C A g I C A g I C A g I C A g I C A g I C B b D Q o g I C A g I C A g I C A g I C A g I C A g I C A g I C A g I C A i M T k 3 O V x 1 N W U 3 N C I s D Q o g I C A g I C A g I C A g I C A g I C A g I C A g I C A g I C A 2 M D A w D Q o g I C A g I C A g I C A g I C A g I C A g I C A g I F 0 s D Q o g I C A g I C A g I C A g I C A g I C A g I C A g I F s N C i A g I C A g I C A g I C A g I C A g I C A g I C A g I C A g I C I x O T g w X H U 1 Z T c 0 I i w N C i A g I C A g I C A g I C A g I C A g I C A g I C A g I C A g I D Y y N j A N C i A g I C A g I C A g I C A g I C A g I C A g I C A g X S w N C i A g I C A g I C A g I C A g I C A g I C A g I C A g W w 0 K I C A g I C A g I C A g I C A g I C A g I C A g I C A g I C A g I j E 5 O D F c d T V l N z Q i L A 0 K I C A g I C A g I C A g I C A g I C A g I C A g I C A g I C A g N T k y M A 0 K I C A g I C A g I C A g I C A g I C A g I C A g I C B d L A 0 K I C A g I C A g I C A g I C A g I C A g I C A g I C B b D Q o g I C A g I C A g I C A g I C A g I C A g I C A g I C A g I C A i M T k 4 M l x 1 N W U 3 N C I s D Q o g I C A g I C A g I C A g I C A g I C A g I C A g I C A g I C A 2 M D Y w D Q o g I C A g I C A g I C A g I C A g I C A g I C A g I F 0 s D Q o g I C A g I C A g I C A g I C A g I C A g I C A g I F s N C i A g I C A g I C A g I C A g I C A g I C A g I C A g I C A g I C I x O T g z X H U 1 Z T c 0 I i w N C i A g I C A g I C A g I C A g I C A g I C A g I C A g I C A g I D Y 4 M j A N C i A g I C A g I C A g I C A g I C A g I C A g I C A g X S w N C i A g I C A g I C A g I C A g I C A g I C A g I C A g W w 0 K I C A g I C A g I C A g I C A g I C A g I C A g I C A g I C A g I j E 5 O D R c d T V l N z Q i L A 0 K I C A g I C A g I C A g I C A g I C A g I C A g I C A g I C A g N z M 0 M A 0 K I C A g I C A g I C A g I C A g I C A g I C A g I C B d L A 0 K I C A g I C A g I C A g I C A g I C A g I C A g I C B b D Q o g I C A g I C A g I C A g I C A g I C A g I C A g I C A g I C A i M T k 4 N V x 1 N W U 3 N C I s D Q o g I C A g I C A g I C A g I C A g I C A g I C A g I C A g I C A 2 M z g w D Q o g I C A g I C A g I C A g I C A g I C A g I C A g I F 0 s D Q o g I C A g I C A g I C A g I C A g I C A g I C A g I F s N C i A g I C A g I C A g I C A g I C A g I C A g I C A g I C A g I C I x O T g 2 X H U 1 Z T c 0 I i w N C i A g I C A g I C A g I C A g I C A g I C A g I C A g I C A g I D c w O T A N C i A g I C A g I C A g I C A g I C A g I C A g I C A g X S w N C i A g I C A g I C A g I C A g I C A g I C A g I C A g W w 0 K I C A g I C A g I C A g I C A g I C A g I C A g I C A g I C A g I j E 5 O D d c d T V l N z Q i L A 0 K I C A g I C A g I C A g I C A g I C A g I C A g I C A g I C A g N z k 4 M A 0 K I C A g I C A g I C A g I C A g I C A g I C A g I C B d L A 0 K I C A g I C A g I C A g I C A g I C A g I C A g I C B b D Q o g I C A g I C A g I C A g I C A g I C A g I C A g I C A g I C A i M T k 4 O F x 1 N W U 3 N C I s D Q o g I C A g I C A g I C A g I C A g I C A g I C A g I C A g I C A 3 N z Q w D Q o g I C A g I C A g I C A g I C A g I C A g I C A g I F 0 s D Q o g I C A g I C A g I C A g I C A g I C A g I C A g I F s N C i A g I C A g I C A g I C A g I C A g I C A g I C A g I C A g I C I x O T g 5 X H U 1 Z T c 0 I i w N C i A g I C A g I C A g I C A g I C A g I C A g I C A g I C A g I D c 4 O T I u O A 0 K I C A g I C A g I C A g I C A g I C A g I C A g I C B d L A 0 K I C A g I C A g I C A g I C A g I C A g I C A g I C B b D Q o g I C A g I C A g I C A g I C A g I C A g I C A g I C A g I C A i M T k 5 M F x 1 N W U 3 N C I s D Q o g I C A g I C A g I C A g I C A g I C A g I C A g I C A g I C A 5 N j g w D Q o g I C A g I C A g I C A g I C A g I C A g I C A g I F 0 s D Q o g I C A g I C A g I C A g I C A g I C A g I C A g I F s N C i A g I C A g I C A g I C A g I C A g I C A g I C A g I C A g I C I x O T k x X H U 1 Z T c 0 I i w N C i A g I C A g I C A g I C A g I C A g I C A g I C A g I C A g I D k 4 O D A N C i A g I C A g I C A g I C A g I C A g I C A g I C A g X S w N C i A g I C A g I C A g I C A g I C A g I C A g I C A g W w 0 K I C A g I C A g I C A g I C A g I C A g I C A g I C A g I C A g I j E 5 O T J c d T V l N z Q i L A 0 K I C A g I C A g I C A g I C A g I C A g I C A g I C A g I C A g O T U 0 M A 0 K I C A g I C A g I C A g I C A g I C A g I C A g I C B d L A 0 K I C A g I C A g I C A g I C A g I C A g I C A g I C B b D Q o g I C A g I C A g I C A g I C A g I C A g I C A g I C A g I C A i M T k 5 M 1 x 1 N W U 3 N C I s D Q o g I C A g I C A g I C A g I C A g I C A g I C A g I C A g I C A x M D I 3 M A 0 K I C A g I C A g I C A g I C A g I C A g I C A g I C B d L A 0 K I C A g I C A g I C A g I C A g I C A g I C A g I C B b D Q o g I C A g I C A g I C A g I C A g I C A g I C A g I C A g I C A i M T k 5 N F x 1 N W U 3 N C I s D Q o g I C A g I C A g I C A g I C A g I C A g I C A g I C A g I C A 5 O T M w D Q o g I C A g I C A g I C A g I C A g I C A g I C A g I F 0 s D Q o g I C A g I C A g I C A g I C A g I C A g I C A g I F s N C i A g I C A g I C A g I C A g I C A g I C A g I C A g I C A g I C I x O T k 1 X H U 1 Z T c 0 I i w N C i A g I C A g I C A g I C A g I C A g I C A g I C A g I C A g I D E x M j A w D Q o g I C A g I C A g I C A g I C A g I C A g I C A g I F 0 s D Q o g I C A g I C A g I C A g I C A g I C A g I C A g I F s N C i A g I C A g I C A g I C A g I C A g I C A g I C A g I C A g I C I x O T k 2 X H U 1 Z T c 0 I i w N C i A g I C A g I C A g I C A g I C A g I C A g I C A g I C A g I D E y N z U w D Q o g I C A g I C A g I C A g I C A g I C A g I C A g I F 0 s D Q o g I C A g I C A g I C A g I C A g I C A g I C A g I F s N C i A g I C A g I C A g I C A g I C A g I C A g I C A g I C A g I C I x O T k 3 X H U 1 Z T c 0 I i w N C i A g I C A g I C A g I C A g I C A g I C A g I C A g I C A g I D E w N D M w D Q o g I C A g I C A g I C A g I C A g I C A g I C A g I F 0 s D Q o g I C A g I C A g I C A g I C A g I C A g I C A g I F s N C i A g I C A g I C A g I C A g I C A g I C A g I C A g I C A g I C I x O T k 4 X H U 1 Z T c 0 I i w N C i A g I C A g I C A g I C A g I C A g I C A g I C A g I C A g I D E z M z A w D Q o g I C A g I C A g I C A g I C A g I C A g I C A g I F 0 s D Q o g I C A g I C A g I C A g I C A g I C A g I C A g I F s N C i A g I C A g I C A g I C A g I C A g I C A g I C A g I C A g I C I x O T k 5 X H U 1 Z T c 0 I i w N C i A g I C A g I C A g I C A g I C A g I C A g I C A g I C A g I D E y O D E w D Q o g I C A g I C A g I C A g I C A g I C A g I C A g I F 0 s D Q o g I C A g I C A g I C A g I C A g I C A g I C A g I F s N C i A g I C A g I C A g I C A g I C A g I C A g I C A g I C A g I C I y M D A w X H U 1 Z T c 0 I i w N C i A g I C A g I C A g I C A g I C A g I C A g I C A g I C A g I D E w N j A w D Q o g I C A g I C A g I C A g I C A g I C A g I C A g I F 0 s D Q o g I C A g I C A g I C A g I C A g I C A g I C A g I F s N C i A g I C A g I C A g I C A g I C A g I C A g I C A g I C A g I C I y M D A x X H U 1 Z T c 0 I i w N C i A g I C A g I C A g I C A g I C A g I C A g I C A g I C A g I D E x N D A 4 L j g N C i A g I C A g I C A g I C A g I C A g I C A g I C A g X S w N C i A g I C A g I C A g I C A g I C A g I C A g I C A g W w 0 K I C A g I C A g I C A g I C A g I C A g I C A g I C A g I C A g I j I w M D J c d T V l N z Q i L A 0 K I C A g I C A g I C A g I C A g I C A g I C A g I C A g I C A g M T I x M z A u O A 0 K I C A g I C A g I C A g I C A g I C A g I C A g I C B d L A 0 K I C A g I C A g I C A g I C A g I C A g I C A g I C B b D Q o g I C A g I C A g I C A g I C A g I C A g I C A g I C A g I C A i M j A w M 1 x 1 N W U 3 N C I s D Q o g I C A g I C A g I C A g I C A g I C A g I C A g I C A g I C A x M T U 4 M w 0 K I C A g I C A g I C A g I C A g I C A g I C A g I C B d L A 0 K I C A g I C A g I C A g I C A g I C A g I C A g I C B b D Q o g I C A g I C A g I C A g I C A g I C A g I C A g I C A g I C A i M j A w N F x 1 N W U 3 N C I s D Q o g I C A g I C A g I C A g I C A g I C A g I C A g I C A g I C A x M z A y O C 4 3 D Q o g I C A g I C A g I C A g I C A g I C A g I C A g I F 0 s D Q o g I C A g I C A g I C A g I C A g I C A g I C A g I F s N C i A g I C A g I C A g I C A g I C A g I C A g I C A g I C A g I C I y M D A 1 X H U 1 Z T c 0 I i w N C i A g I C A g I C A g I C A g I C A g I C A g I C A g I C A g I D E z O T M 2 L j U N C i A g I C A g I C A g I C A g I C A g I C A g I C A g X S w N C i A g I C A g I C A g I C A g I C A g I C A g I C A g W w 0 K I C A g I C A g I C A g I C A g I C A g I C A g I C A g I C A g I j I w M D Z c d T V l N z Q i L A 0 K I C A g I C A g I C A g I C A g I C A g I C A g I C A g I C A g M T U x N j A u M w 0 K I C A g I C A g I C A g I C A g I C A g I C A g I C B d L A 0 K I C A g I C A g I C A g I C A g I C A g I C A g I C B b D Q o g I C A g I C A g I C A g I C A g I C A g I C A g I C A g I C A i M j A w N 1 x 1 N W U 3 N C I s D Q o g I C A g I C A g I C A g I C A g I C A g I C A g I C A g I C A x N T U x M i 4 y D Q o g I C A g I C A g I C A g I C A g I C A g I C A g I F 0 s D Q o g I C A g I C A g I C A g I C A g I C A g I C A g I F s N C i A g I C A g I C A g I C A g I C A g I C A g I C A g I C A g I C I y M D A 4 X H U 1 Z T c 0 I i w N C i A g I C A g I C A g I C A g I C A g I C A g I C A g I C A g I D E 3 M j E x L j k N C i A g I C A g I C A g I C A g I C A g I C A g I C A g X S w N C i A g I C A g I C A g I C A g I C A g I C A g I C A g W w 0 K I C A g I C A g I C A g I C A g I C A g I C A g I C A g I C A g I j I w M D l c d T V l N z Q i L A 0 K I C A g I C A g I C A g I C A g I C A g I C A g I C A g I C A g M T c z M j U u O Q 0 K I C A g I C A g I C A g I C A g I C A g I C A g I C B d L A 0 K I C A g I C A g I C A g I C A g I C A g I C A g I C B b D Q o g I C A g I C A g I C A g I C A g I C A g I C A g I C A g I C A i M j A x M F x 1 N W U 3 N C I s D Q o g I C A g I C A g I C A g I C A g I C A g I C A g I C A g I C A x O T A 3 N S 4 y D Q o g I C A g I C A g I C A g I C A g I C A g I C A g I F 0 s D Q o g I C A g I C A g I C A g I C A g I C A g I C A g I F s N C i A g I C A g I C A g I C A g I C A g I C A g I C A g I C A g I C I y M D E x X H U 1 Z T c 0 I i w N C i A g I C A g I C A g I C A g I C A g I C A g I C A g I C A g I D I x M T M x L j Y N C i A g I C A g I C A g I C A g I C A g I C A g I C A g X S w N C i A g I C A g I C A g I C A g I C A g I C A g I C A g W w 0 K I C A g I C A g I C A g I C A g I C A g I C A g I C A g I C A g I j I w M T J c d T V l N z Q i L A 0 K I C A g I C A g I C A g I C A g I C A g I C A g I C A g I C A g M j I 5 N T U u O Q 0 K I C A g I C A g I C A g I C A g I C A g I C A g I C B d L A 0 K I C A g I C A g I C A g I C A g I C A g I C A g I C B b D Q o g I C A g I C A g I C A g I C A g I C A g I C A g I C A g I C A i M j A x M 1 x 1 N W U 3 N C I s D Q o g I C A g I C A g I C A g I C A g I C A g I C A g I C A g I C A y N D g 0 N S 4 z D Q o g I C A g I C A g I C A g I C A g I C A g I C A g I F 0 s D Q o g I C A g I C A g I C A g I C A g I C A g I C A g I F s N C i A g I C A g I C A g I C A g I C A g I C A g I C A g I C A g I C I y M D E 0 X H U 1 Z T c 0 I i w N C i A g I C A g I C A g I C A g I C A g I C A g I C A g I C A g I D I 0 O T c 2 L j Q N C i A g I C A g I C A g I C A g I C A g I C A g I C A g X S w N C i A g I C A g I C A g I C A g I C A g I C A g I C A g W w 0 K I C A g I C A g I C A g I C A g I C A g I C A g I C A g I C A g I j I w M T V c d T V l N z Q i L A 0 K I C A g I C A g I C A g I C A g I C A g I C A g I C A g I C A g M j Y 0 O T k u M g 0 K I C A g I C A g I C A g I C A g I C A g I C A g I C B d L A 0 K I C A g I C A g I C A g I C A g I C A g I C A g I C B b D Q o g I C A g I C A g I C A g I C A g I C A g I C A g I C A g I C A i M j A x N l x 1 N W U 3 N C I s D Q o g I C A g I C A g I C A g I C A g I C A g I C A g I C A g I C A y N j M 2 M S 4 z D Q o g I C A g I C A g I C A g I C A g I C A g I C A g I F 0 s D Q o g I C A g I C A g I C A g I C A g I C A g I C A g I F s N C i A g I C A g I C A g I C A g I C A g I C A g I C A g I C A g I C I y M D E 3 X H U 1 Z T c 0 I i w N C i A g I C A g I C A g I C A g I C A g I C A g I C A g I C A g I D I 1 O T A 3 L j E N C i A g I C A g I C A g I C A g I C A g I C A g I C A g X S w N C i A g I C A g I C A g I C A g I C A g I C A g I C A g W w 0 K I C A g I C A g I C A g I C A g I C A g I C A g I C A g I C A g I j I w M T h c d T V l N z Q i L A 0 K I C A g I C A g I C A g I C A g I C A g I C A g I C A g I C A g M j U 3 M T c u N A 0 K I C A g I C A g I C A g I C A g I C A g I C A g I C B d L A 0 K I C A g I C A g I C A g I C A g I C A g I C A g I C B b D Q o g I C A g I C A g I C A g I C A g I C A g I C A g I C A g I C A i M j A x O V x 1 N W U 3 N C I s D Q o g I C A g I C A g I C A g I C A g I C A g I C A g I C A g I C A y N j A 3 N y 4 5 D Q o g I C A g I C A g I C A g I C A g I C A g I C A g I F 0 s D Q o g I C A g I C A g I C A g I C A g I C A g I C A g I F s N C i A g I C A g I C A g I C A g I C A g I C A g I C A g I C A g I C I y M D I w X H U 1 Z T c 0 I i w N C i A g I C A g I C A g I C A g I C A g I C A g I C A g I C A g I D I 2 M D Y 2 L j U N C i A g I C A g I C A g I C A g I C A g I C A g I C A g X S w N C i A g I C A g I C A g I C A g I C A g I C A g I C A g W w 0 K I C A g I C A g I C A g I C A g I C A g I C A g I C A g I C A g I j I w M j F c d T V l N z Q i L A 0 K I C A g I C A g I C A g I C A g I C A g I C A g I C A g I C A g M j c y N T U u M g 0 K I C A g I C A g I C A g I C A g I C A g I C A g I C B d D Q o g I C A g I C A g I C A g I C A g I C A g X S w N C i A g I C A g I C A g I C A g I C A g I C A i a G 9 2 Z X J B b m l t Y X R p b 2 4 i O i B 0 c n V l L A 0 K I C A g I C A g I C A g I C A g I C A g I C J s Y W J l b C I 6 I H s N C i A g I C A g I C A g I C A g I C A g I C A g I C A g I n N o b 3 c i O i B m Y W x z Z S w N C i A g I C A g I C A g I C A g I C A g I C A g I C A g I m 1 h c m d p b i I 6 I D g N C i A g I C A g I C A g I C A g I C A g I C B 9 L A 0 K I C A g I C A g I C A g I C A g I C A g I C J s b 2 d C Y X N l I j o g M T A s D Q o g I C A g I C A g I C A g I C A g I C A g I n N l c m l l c 0 x h e W 9 1 d E J 5 I j o g I m N v b H V t b i I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L A 0 K I C A g I C A g I C A g I C A g I C A g I C J h c m V h U 3 R 5 b G U i O i B 7 D Q o g I C A g I C A g I C A g I C A g I C A g I C A g I C J v c G F j a X R 5 I j o g M A 0 K I C A g I C A g I C A g I C A g I C A g I H 0 s D Q o g I C A g I C A g I C A g I C A g I C A g I n p s Z X Z l b C I 6 I D A s D Q o g I C A g I C A g I C A g I C A g I C A g I n o i O i A w L A 0 K I C A g I C A g I C A g I C A g I C A g I C J y a X B w b G V F Z m Z l Y 3 Q i O i B 7 D Q o g I C A g I C A g I C A g I C A g I C A g I C A g I C J z a G 9 3 I j o g d H J 1 Z S w N C i A g I C A g I C A g I C A g I C A g I C A g I C A g I m J y d X N o V H l w Z S I 6 I C J z d H J v a 2 U i L A 0 K I C A g I C A g I C A g I C A g I C A g I C A g I C A i c 2 N h b G U i O i A y L j U s D Q o g I C A g I C A g I C A g I C A g I C A g I C A g I C J w Z X J p b 2 Q i O i A 0 D Q o g I C A g I C A g I C A g I C A g I C A g f Q 0 K I C A g I C A g I C A g I C A g f S w N C i A g I C A g I C A g I C A g I H s N C i A g I C A g I C A g I C A g I C A g I C A i d H l w Z S I 6 I C J s a W 5 l I i w N C i A g I C A g I C A g I C A g I C A g I C A i Y 2 9 u b m V j d E 5 1 b G x z I j o g Z m F s c 2 U s D Q o g I C A g I C A g I C A g I C A g I C A g I n h B e G l z S W 5 k Z X g i O i A x L A 0 K I C A g I C A g I C A g I C A g I C A g I C J 5 Q X h p c 0 l u Z G V 4 I j o g M S w N C i A g I C A g I C A g I C A g I C A g I C A i c 3 l t Y m 9 s U 2 l 6 Z S I 6 I D Q s D Q o g I C A g I C A g I C A g I C A g I C A g I n N o b 3 d T e W 1 i b 2 w i O i B 0 c n V l L A 0 K I C A g I C A g I C A g I C A g I C A g I C J z b W 9 v d G g i O i B m Y W x z Z S w N C i A g I C A g I C A g I C A g I C A g I C A i Y 2 x p c C I 6 I H R y d W U s D Q o g I C A g I C A g I C A g I C A g I C A g I n N 0 Z X A i O i B m Y W x z Z S w N C i A g I C A g I C A g I C A g I C A g I C A i Z G F 0 Y S I 6 I F s N C i A g I C A g I C A g I C A g I C A g I C A g I C A g W w 0 K I C A g I C A g I C A g I C A g I C A g I C A g I C A g I C A g I j E 5 N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j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N z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E 5 O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D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F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J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N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R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V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Z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d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h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T l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j B c d T V l N z Q i L A 0 K I C A g I C A g I C A g I C A g I C A g I C A g I C A g I C A g I i I N C i A g I C A g I C A g I C A g I C A g I C A g I C A g X S w N C i A g I C A g I C A g I C A g I C A g I C A g I C A g W w 0 K I C A g I C A g I C A g I C A g I C A g I C A g I C A g I C A g I j I w M j F c d T V l N z Q i L A 0 K I C A g I C A g I C A g I C A g I C A g I C A g I C A g I C A g M j c y N T U u M g 0 K I C A g I C A g I C A g I C A g I C A g I C A g I C B d D Q o g I C A g I C A g I C A g I C A g I C A g X S w N C i A g I C A g I C A g I C A g I C A g I C A i a G 9 2 Z X J B b m l t Y X R p b 2 4 i O i B 0 c n V l L A 0 K I C A g I C A g I C A g I C A g I C A g I C J s Y W J l b C I 6 I H s N C i A g I C A g I C A g I C A g I C A g I C A g I C A g I n N o b 3 c i O i B m Y W x z Z S w N C i A g I C A g I C A g I C A g I C A g I C A g I C A g I m 1 h c m d p b i I 6 I D g N C i A g I C A g I C A g I C A g I C A g I C B 9 L A 0 K I C A g I C A g I C A g I C A g I C A g I C J s b 2 d C Y X N l I j o g M T A s D Q o g I C A g I C A g I C A g I C A g I C A g I n N l c m l l c 0 x h e W 9 1 d E J 5 I j o g I m N v b H V t b i I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L A 0 K I C A g I C A g I C A g I C A g I C A g I C J h c m V h U 3 R 5 b G U i O i B 7 D Q o g I C A g I C A g I C A g I C A g I C A g I C A g I C J v c G F j a X R 5 I j o g M A 0 K I C A g I C A g I C A g I C A g I C A g I H 0 s D Q o g I C A g I C A g I C A g I C A g I C A g I m 1 h c m t Q b 2 l u d C I 6 I H s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m l u c 2 l k Z S I s D Q o g I C A g I C A g I C A g I C A g I C A g I C A g I C A g I C A i Y 2 9 s b 3 I i O i A i I 2 Z m Z i I s D Q o g I C A g I C A g I C A g I C A g I C A g I C A g I C A g I C A i b W F y Z 2 l u I j o g O A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d H l w Z S I 6 I C J t Y X g i D Q o g I C A g I C A g I C A g I C A g I C A g I C A g I C A g I C B 9 D Q o g I C A g I C A g I C A g I C A g I C A g I C A g I F 0 N C i A g I C A g I C A g I C A g I C A g I C B 9 L A 0 K I C A g I C A g I C A g I C A g I C A g I C J 6 b G V 2 Z W w i O i A w L A 0 K I C A g I C A g I C A g I C A g I C A g I C J 6 I j o g M C w N C i A g I C A g I C A g I C A g I C A g I C A i c m l w c G x l R W Z m Z W N 0 I j o g e w 0 K I C A g I C A g I C A g I C A g I C A g I C A g I C A i c 2 h v d y I 6 I H R y d W U s D Q o g I C A g I C A g I C A g I C A g I C A g I C A g I C J i c n V z a F R 5 c G U i O i A i c 3 R y b 2 t l I i w N C i A g I C A g I C A g I C A g I C A g I C A g I C A g I n N j Y W x l I j o g M i 4 1 L A 0 K I C A g I C A g I C A g I C A g I C A g I C A g I C A i c G V y a W 9 k I j o g N A 0 K I C A g I C A g I C A g I C A g I C A g I H 0 N C i A g I C A g I C A g I C A g I H 0 s D Q o g I C A g I C A g I C A g I C B 7 D Q o g I C A g I C A g I C A g I C A g I C A g I n R 5 c G U i O i A i c G l l I i w N C i A g I C A g I C A g I C A g I C A g I C A i Y 2 9 s b 3 J C e S I 6 I C J k Y X R h I i w N C i A g I C A g I C A g I C A g I C A g I C A i b G V n Z W 5 k S G 9 2 Z X J M a W 5 r I j o g d H J 1 Z S w N C i A g I C A g I C A g I C A g I C A g I C A i c 2 V s Z W N 0 Z W R N b 2 R l I j o g Z m F s c 2 U s D Q o g I C A g I C A g I C A g I C A g I C A g I n N l b G V j d G V k T 2 Z m c 2 V 0 I j o g M T A s D Q o g I C A g I C A g I C A g I C A g I C A g I m N s b 2 N r d 2 l z Z S I 6 I H R y d W U s D Q o g I C A g I C A g I C A g I C A g I C A g I n N 0 Y X J 0 Q W 5 n b G U i O i A 5 M C w N C i A g I C A g I C A g I C A g I C A g I C A i b W l u Q W 5 n b G U i O i A w L A 0 K I C A g I C A g I C A g I C A g I C A g I C J t a W 5 T a G 9 3 T G F i Z W x B b m d s Z S I 6 I D A s D Q o g I C A g I C A g I C A g I C A g I C A g I m F 2 b 2 l k T G F i Z W x P d m V y b G F w I j o g d H J 1 Z S w N C i A g I C A g I C A g I C A g I C A g I C A i c 3 R p b G x T a G 9 3 W m V y b 1 N 1 b S I 6 I H R y d W U s D Q o g I C A g I C A g I C A g I C A g I C A g I n B l c m N l b n R Q c m V j a X N p b 2 4 i O i A y L A 0 K I C A g I C A g I C A g I C A g I C A g I C J z a G 9 3 R W 1 w d H l D a X J j b G U i O i B 0 c n V l L A 0 K I C A g I C A g I C A g I C A g I C A g I C J l b X B 0 e U N p c m N s Z V N 0 e W x l I j o g e w 0 K I C A g I C A g I C A g I C A g I C A g I C A g I C A i Y 2 9 s b 3 I i O i A i b G l n a H R n c m F 5 I i w N C i A g I C A g I C A g I C A g I C A g I C A g I C A g I m J v c m R l c k N v b G 9 y I j o g I i M w M D A i L A 0 K I C A g I C A g I C A g I C A g I C A g I C A g I C A i Y m 9 y Z G V y V 2 l k d G g i O i A w L A 0 K I C A g I C A g I C A g I C A g I C A g I C A g I C A i Y m 9 y Z G V y V H l w Z S I 6 I C J z b 2 x p Z C I s D Q o g I C A g I C A g I C A g I C A g I C A g I C A g I C J i b 3 J k Z X J E Y X N o T 2 Z m c 2 V 0 I j o g M C w N C i A g I C A g I C A g I C A g I C A g I C A g I C A g I m J v c m R l c k N h c C I 6 I C J i d X R 0 I i w N C i A g I C A g I C A g I C A g I C A g I C A g I C A g I m J v c m R l c k p v a W 4 i O i A i Y m V 2 Z W w i L A 0 K I C A g I C A g I C A g I C A g I C A g I C A g I C A i Y m 9 y Z G V y T W l 0 Z X J M a W 1 p d C I 6 I D E w L A 0 K I C A g I C A g I C A g I C A g I C A g I C A g I C A i b 3 B h Y 2 l 0 e S I 6 I D E N C i A g I C A g I C A g I C A g I C A g I C B 9 L A 0 K I C A g I C A g I C A g I C A g I C A g I C J k Y X R h I j o g W w 0 K I C A g I C A g I C A g I C A g I C A g I C A g I C B 7 D Q o g I C A g I C A g I C A g I C A g I C A g I C A g I C A g I C A i b m F t Z S I 6 I C J c d T l l Z D F c d T l m O T l c d T Z j N W Z c d T c 3 M D E i L A 0 K I C A g I C A g I C A g I C A g I C A g I C A g I C A g I C A g I n Z h b H V l I j o g M z k w N S 4 2 D Q o g I C A g I C A g I C A g I C A g I C A g I C A g I H 0 s D Q o g I C A g I C A g I C A g I C A g I C A g I C A g I H s N C i A g I C A g I C A g I C A g I C A g I C A g I C A g I C A g I C J u Y W 1 l I j o g I l x 1 N T Q w O V x 1 N j c 5 N 1 x 1 N z c w M S I s D Q o g I C A g I C A g I C A g I C A g I C A g I C A g I C A g I C A i d m F s d W U i O i A z M T M 0 L j I N C i A g I C A g I C A g I C A g I C A g I C A g I C A g f S w N C i A g I C A g I C A g I C A g I C A g I C A g I C A g e w 0 K I C A g I C A g I C A g I C A g I C A g I C A g I C A g I C A g I m 5 h b W U i O i A i X H U 1 M T g 1 X H U 4 N D k 5 X H U 1 M 2 U 0 X H U 4 M W V h X H U 2 Y 2 J i X H U 1 M z N h I i w N C i A g I C A g I C A g I C A g I C A g I C A g I C A g I C A g I C J 2 Y W x 1 Z S I 6 I D I 5 N j E u M w 0 K I C A g I C A g I C A g I C A g I C A g I C A g I C B 9 L A 0 K I C A g I C A g I C A g I C A g I C A g I C A g I C B 7 D Q o g I C A g I C A g I C A g I C A g I C A g I C A g I C A g I C A i b m F t Z S I 6 I C J c d T V j N z F c d T R l M W N c d T c 3 M D E i L A 0 K I C A g I C A g I C A g I C A g I C A g I C A g I C A g I C A g I n Z h b H V l I j o g M j Y 0 N g 0 K I C A g I C A g I C A g I C A g I C A g I C A g I C B 9 L A 0 K I C A g I C A g I C A g I C A g I C A g I C A g I C B 7 D Q o g I C A g I C A g I C A g I C A g I C A g I C A g I C A g I C A i b m F t Z S I 6 I C J c d T Z j Y j N c d T U z N T d c d T c 3 M D E i L A 0 K I C A g I C A g I C A g I C A g I C A g I C A g I C A g I C A g I n Z h b H V l I j o g M j M 4 O S 4 5 D Q o g I C A g I C A g I C A g I C A g I C A g I C A g I H 0 s D Q o g I C A g I C A g I C A g I C A g I C A g I C A g I H s N C i A g I C A g I C A g I C A g I C A g I C A g I C A g I C A g I C J u Y W 1 l I j o g I l x 1 N m N i M 1 x 1 N T M x N 1 x 1 N z c w M S I s D Q o g I C A g I C A g I C A g I C A g I C A g I C A g I C A g I C A i d m F s d W U i O i A y M T M w L j U N C i A g I C A g I C A g I C A g I C A g I C A g I C A g f S w N C i A g I C A g I C A g I C A g I C A g I C A g I C A g e w 0 K I C A g I C A g I C A g I C A g I C A g I C A g I C A g I C A g I m 5 h b W U i O i A i X H U 4 Z m J k X H U 1 Y j g x X H U 3 N z A x I i w N C i A g I C A g I C A g I C A g I C A g I C A g I C A g I C A g I C J 2 Y W x 1 Z S I 6 I D E 5 M D I u M w 0 K I C A g I C A g I C A g I C A g I C A g I C A g I C B 9 L A 0 K I C A g I C A g I C A g I C A g I C A g I C A g I C B 7 D Q o g I C A g I C A g I C A g I C A g I C A g I C A g I C A g I C A i b m F t Z S I 6 I C J c d T U 2 Z G J c d T V k Z G R c d T c 3 M D E i L A 0 K I C A g I C A g I C A g I C A g I C A g I C A g I C A g I C A g I n Z h b H V l I j o g M T E w N i 4 0 D Q o g I C A g I C A g I C A g I C A g I C A g I C A g I H 0 s D Q o g I C A g I C A g I C A g I C A g I C A g I C A g I H s N C i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i d m F s d W U i O i A x M D A y L j M N C i A g I C A g I C A g I C A g I C A g I C A g I C A g f S w N C i A g I C A g I C A g I C A g I C A g I C A g I C A g e w 0 K I C A g I C A g I C A g I C A g I C A g I C A g I C A g I C A g I m 5 h b W U i O i A i X H U 1 Y z c x X H U 4 O T d m X H U 3 N z A x I i w N C i A g I C A g I C A g I C A g I C A g I C A g I C A g I C A g I C J 2 Y W x 1 Z S I 6 I D k 4 M Q 0 K I C A g I C A g I C A g I C A g I C A g I C A g I C B 9 L A 0 K I C A g I C A g I C A g I C A g I C A g I C A g I C B 7 D Q o g I C A g I C A g I C A g I C A g I C A g I C A g I C A g I C A i b m F t Z S I 6 I C J c d T R l O T F c d T U z N T d c d T c 3 M D E i L A 0 K I C A g I C A g I C A g I C A g I C A g I C A g I C A g I C A g I n Z h b H V l I j o g O T Q 0 L j E N C i A g I C A g I C A g I C A g I C A g I C A g I C A g f S w N C i A g I C A g I C A g I C A g I C A g I C A g I C A g e w 0 K I C A g I C A g I C A g I C A g I C A g I C A g I C A g I C A g I m 5 h b W U i O i A i X H U 1 Y j g 5 X H U 1 Z m J k X H U 3 N z A x I i w N C i A g I C A g I C A g I C A g I C A g I C A g I C A g I C A g I C J 2 Y W x 1 Z S I 6 I D c w M i 4 4 D Q o g I C A g I C A g I C A g I C A g I C A g I C A g I H 0 s D Q o g I C A g I C A g I C A g I C A g I C A g I C A g I H s N C i A g I C A g I C A g I C A g I C A g I C A g I C A g I C A g I C J u Y W 1 l I j o g I l x 1 N z U x O F x 1 O D A 4 M 1 x 1 N z c w M S I s D Q o g I C A g I C A g I C A g I C A g I C A g I C A g I C A g I C A i d m F s d W U i O i A 2 N T A u N w 0 K I C A g I C A g I C A g I C A g I C A g I C A g I C B 9 L A 0 K I C A g I C A g I C A g I C A g I C A g I C A g I C B 7 D Q o g I C A g I C A g I C A g I C A g I C A g I C A g I C A g I C A i b m F t Z S I 6 I C J c d T k 2 N T V c d T g 5 N 2 Z c d T c 3 M D E i L A 0 K I C A g I C A g I C A g I C A g I C A g I C A g I C A g I C A g I n Z h b H V l I j o g N j M 5 L j E N C i A g I C A g I C A g I C A g I C A g I C A g I C A g f S w N C i A g I C A g I C A g I C A g I C A g I C A g I C A g e w 0 K I C A g I C A g I C A g I C A g I C A g I C A g I C A g I C A g I m 5 h b W U i O i A i X H U 2 Z T U 2 X H U 1 M z E 3 X H U 3 N z A x I i w N C i A g I C A g I C A g I C A g I C A g I C A g I C A g I C A g I C J 2 Y W x 1 Z S I 6 I D M y M S 4 3 D Q o g I C A g I C A g I C A g I C A g I C A g I C A g I H 0 s D Q o g I C A g I C A g I C A g I C A g I C A g I C A g I H s N C i A g I C A g I C A g I C A g I C A g I C A g I C A g I C A g I C J u Y W 1 l I j o g I l x 1 N m M 1 Z l x 1 O D J j Z l x 1 N z c w M S I s D Q o g I C A g I C A g I C A g I C A g I C A g I C A g I C A g I C A i d m F s d W U i O i A z M T I u N g 0 K I C A g I C A g I C A g I C A g I C A g I C A g I C B 9 L A 0 K I C A g I C A g I C A g I C A g I C A g I C A g I C B 7 D Q o g I C A g I C A g I C A g I C A g I C A g I C A g I C A g I C A i b m F t Z S I 6 I C J c d T V l N 2 Z c d T g 5 N 2 Z c d T U 4 Z W V c d T Y 1 Y 2 Z c d T g x Z W F c d T Z j Y m J c d T U z M 2 E i L A 0 K I C A g I C A g I C A g I C A g I C A g I C A g I C A g I C A g I n Z h b H V l I j o g M j c 4 L j M N C i A g I C A g I C A g I C A g I C A g I C A g I C A g f S w N C i A g I C A g I C A g I C A g I C A g I C A g I C A g e w 0 K I C A g I C A g I C A g I C A g I C A g I C A g I C A g I C A g I m 5 h b W U i O i A i X H U 1 Y j g x X H U 1 O T B m X H U 1 N m R l X H U 2 N W N m X H U 4 M W V h X H U 2 Y 2 J i X H U 1 M z N h I i w N C i A g I C A g I C A g I C A g I C A g I C A g I C A g I C A g I C J 2 Y W x 1 Z S I 6 I D I 2 O C 4 3 D Q o g I C A g I C A g I C A g I C A g I C A g I C A g I H 0 s D Q o g I C A g I C A g I C A g I C A g I C A g I C A g I H s N C i A g I C A g I C A g I C A g I C A g I C A g I C A g I C A g I C J u Y W 1 l I j o g I l x 1 O T F j Z F x 1 N W U 4 N l x 1 N W U w M i I s D Q o g I C A g I C A g I C A g I C A g I C A g I C A g I C A g I C A i d m F s d W U i O i A y N T E N C i A g I C A g I C A g I C A g I C A g I C A g I C A g f S w N C i A g I C A g I C A g I C A g I C A g I C A g I C A g e w 0 K I C A g I C A g I C A g I C A g I C A g I C A g I C A g I C A g I m 5 h b W U i O i A i X H U 2 Z T U 2 X H U 1 M z U 3 X H U 3 N z A x I i w N C i A g I C A g I C A g I C A g I C A g I C A g I C A g I C A g I C J 2 Y W x 1 Z S I 6 I D I z N C 4 x D Q o g I C A g I C A g I C A g I C A g I C A g I C A g I H 0 s D Q o g I C A g I C A g I C A g I C A g I C A g I C A g I H s N C i A g I C A g I C A g I C A g I C A g I C A g I C A g I C A g I C J u Y W 1 l I j o g I l x 1 O G Q z N V x 1 N W R k Z V x 1 N z c w M S I s D Q o g I C A g I C A g I C A g I C A g I C A g I C A g I C A g I C A i d m F s d W U i O i A y M D M u M g 0 K I C A g I C A g I C A g I C A g I C A g I C A g I C B 9 L A 0 K I C A g I C A g I C A g I C A g I C A g I C A g I C B 7 D Q o g I C A g I C A g I C A g I C A g I C A g I C A g I C A g I C A i b m F t Z S I 6 I C J c d T U 5 M j l c d T Z k M j V c d T V l M D I i L A 0 K I C A g I C A g I C A g I C A g I C A g I C A g I C A g I C A g I n Z h b H V l I j o g M T E y L j M N C i A g I C A g I C A g I C A g I C A g I C A g I C A g f S w N C i A g I C A g I C A g I C A g I C A g I C A g I C A g e w 0 K I C A g I C A g I C A g I C A g I C A g I C A g I C A g I C A g I m 5 h b W U i O i A i X H U 1 Z T d m X H U 0 Z T F j X H U 3 N z A x I i w N C i A g I C A g I C A g I C A g I C A g I C A g I C A g I C A g I C J 2 Y W x 1 Z S I 6 I D Y w L j E N C i A g I C A g I C A g I C A g I C A g I C A g I C A g f S w N C i A g I C A g I C A g I C A g I C A g I C A g I C A g e w 0 K I C A g I C A g I C A g I C A g I C A g I C A g I C A g I C A g I m 5 h b W U i O i A i X H U 2 Z D U 5 X H U 2 Y z V m X H U 3 N z A x I i w N C i A g I C A g I C A g I C A g I C A g I C A g I C A g I C A g I C J 2 Y W x 1 Z S I 6 I D I 5 D Q o g I C A g I C A g I C A g I C A g I C A g I C A g I H 0 s D Q o g I C A g I C A g I C A g I C A g I C A g I C A g I H s N C i A g I C A g I C A g I C A g I C A g I C A g I C A g I C A g I C J u Y W 1 l I j o g I l x 1 N m M 1 Z l x 1 O D k 3 Z l x 1 N z c w M S I s D Q o g I C A g I C A g I C A g I C A g I C A g I C A g I C A g I C A i d m F s d W U i O i A y M y 4 4 D Q o g I C A g I C A g I C A g I C A g I C A g I C A g I H 0 s D Q o g I C A g I C A g I C A g I C A g I C A g I C A g I H s N C i A g I C A g I C A g I C A g I C A g I C A g I C A g I C A g I C J u Y W 1 l I j o g I l x 1 N T M x N 1 x 1 N G V h Y 1 x 1 N W U w M i I s D Q o g I C A g I C A g I C A g I C A g I C A g I C A g I C A g I C A i d m F s d W U i O i A y M i 4 5 D Q o g I C A g I C A g I C A g I C A g I C A g I C A g I H 0 s D Q o g I C A g I C A g I C A g I C A g I C A g I C A g I H s N C i A g I C A g I C A g I C A g I C A g I C A g I C A g I C A g I C J u Y W 1 l I j o g I l x 1 O T c 1 M l x 1 N m Q 3 N 1 x 1 N z c w M S I s D Q o g I C A g I C A g I C A g I C A g I C A g I C A g I C A g I C A i d m F s d W U i O i A x N i 4 4 D Q o g I C A g I C A g I C A g I C A g I C A g I C A g I H 0 s D Q o g I C A g I C A g I C A g I C A g I C A g I C A g I H s N C i A g I C A g I C A g I C A g I C A g I C A g I C A g I C A g I C J u Y W 1 l I j o g I l x 1 N z k 4 Z l x 1 N W V m Y V x 1 N z c w M S I s D Q o g I C A g I C A g I C A g I C A g I C A g I C A g I C A g I C A i d m F s d W U i O i A x N i 4 x D Q o g I C A g I C A g I C A g I C A g I C A g I C A g I H 0 s D Q o g I C A g I C A g I C A g I C A g I C A g I C A g I H s N C i A g I C A g I C A g I C A g I C A g I C A g I C A g I C A g I C J u Y W 1 l I j o g I l x 1 O D k 3 Z l x 1 O D V j Z l x 1 O D F l Y V x 1 N m N i Y l x 1 N T M z Y S I s D Q o g I C A g I C A g I C A g I C A g I C A g I C A g I C A g I C A i d m F s d W U i O i A y L j Y N C i A g I C A g I C A g I C A g I C A g I C A g I C A g f S w N C i A g I C A g I C A g I C A g I C A g I C A g I C A g e w 0 K I C A g I C A g I C A g I C A g I C A g I C A g I C A g I C A g I m 5 h b W U i O i A i X H U 0 Z T B h X H U 2 Z D c 3 X H U 1 Z T A y I i w N C i A g I C A g I C A g I C A g I C A g I C A g I C A g I C A g I C J 2 Y W x 1 Z S I 6 I D A u O A 0 K I C A g I C A g I C A g I C A g I C A g I C A g I C B 9 L A 0 K I C A g I C A g I C A g I C A g I C A g I C A g I C B 7 D Q o g I C A g I C A g I C A g I C A g I C A g I C A g I C A g I C A i b m F t Z S I 6 I C J c d T Z k N z d c d T U z N T d c d T c 3 M D E i L A 0 K I C A g I C A g I C A g I C A g I C A g I C A g I C A g I C A g I n Z h b H V l I j o g M A 0 K I C A g I C A g I C A g I C A g I C A g I C A g I C B 9 D Q o g I C A g I C A g I C A g I C A g I C A g X S w N C i A g I C A g I C A g I C A g I C A g I C A i c m F k a X V z I j o g W w 0 K I C A g I C A g I C A g I C A g I C A g I C A g I C A i M T U l I i w N C i A g I C A g I C A g I C A g I C A g I C A g I C A g I j M 1 J S I N C i A g I C A g I C A g I C A g I C A g I C B d L A 0 K I C A g I C A g I C A g I C A g I C A g I C J j Z W 5 0 Z X I i O i B b D Q o g I C A g I C A g I C A g I C A g I C A g I C A g I C I 4 M C U i L A 0 K I C A g I C A g I C A g I C A g I C A g I C A g I C A i O D I l I g 0 K I C A g I C A g I C A g I C A g I C A g I F 0 s D Q o g I C A g I C A g I C A g I C A g I C A g I m x h Y m V s I j o g e w 0 K I C A g I C A g I C A g I C A g I C A g I C A g I C A i c 2 h v d y I 6 I H R y d W U s D Q o g I C A g I C A g I C A g I C A g I C A g I C A g I C J t Y X J n a W 4 i O i A 4 D Q o g I C A g I C A g I C A g I C A g I C A g f S w N C i A g I C A g I C A g I C A g I C A g I C A i b G F i Z W x M a W 5 l I j o g e w 0 K I C A g I C A g I C A g I C A g I C A g I C A g I C A i c 2 h v d y I 6 I H R y d W U s D Q o g I C A g I C A g I C A g I C A g I C A g I C A g I C J z a G 9 3 Q W J v d m U i O i B m Y W x z Z S w N C i A g I C A g I C A g I C A g I C A g I C A g I C A g I m x l b m d 0 a C I 6 I D E 1 L A 0 K I C A g I C A g I C A g I C A g I C A g I C A g I C A i b G V u Z 3 R o M i I 6 I D E 1 L A 0 K I C A g I C A g I C A g I C A g I C A g I C A g I C A i c 2 1 v b 3 R o I j o g Z m F s c 2 U s D Q o g I C A g I C A g I C A g I C A g I C A g I C A g I C J t a W 5 U d X J u Q W 5 n b G U i O i A 5 M C w N C i A g I C A g I C A g I C A g I C A g I C A g I C A g I m 1 h e F N 1 c m Z h Y 2 V B b m d s Z S I 6 I D k w D Q o g I C A g I C A g I C A g I C A g I C A g f S w N C i A g I C A g I C A g I C A g I C A g I C A i a X R l b V N 0 e W x l I j o g e w 0 K I C A g I C A g I C A g I C A g I C A g I C A g I C A i Y m 9 y Z G V y Q 2 9 s b 3 I i O i A i c m d i Y S g w L D A s M C w w L j M p I i w N C i A g I C A g I C A g I C A g I C A g I C A g I C A g I m J v c m R l c l d p Z H R o I j o g M Q 0 K I C A g I C A g I C A g I C A g I C A g I H 0 s D Q o g I C A g I C A g I C A g I C A g I C A g I n h B e G l z S W 5 k Z X g i O i A y L A 0 K I C A g I C A g I C A g I C A g I C A g I C J 5 Q X h p c 0 l u Z G V 4 I j o g M g 0 K I C A g I C A g I C A g I C A g f S w N C i A g I C A g I C A g I C A g I H s N C i A g I C A g I C A g I C A g I C A g I C A i d H l w Z S I 6 I C J t Y X A i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s D Q o g I C A g I C A g I C A g I C A g I C A g I m 1 h c C I 6 I C J j a G l u Y S I s D Q o g I C A g I C A g I C A g I C A g I C A g I m R h d G E i O i B b D Q o g I C A g I C A g I C A g I C A g I C A g I C A g I H s N C i A g I C A g I C A g I C A g I C A g I C A g I C A g I C A g I C J u Y W 1 l I j o g I l x 1 O W V k M V x 1 O W Y 5 O V x 1 N m M 1 Z l x 1 N z c w M S I s D Q o g I C A g I C A g I C A g I C A g I C A g I C A g I C A g I C A i d m F s d W U i O i A z O T A 1 L j Y N C i A g I C A g I C A g I C A g I C A g I C A g I C A g f S w N C i A g I C A g I C A g I C A g I C A g I C A g I C A g e w 0 K I C A g I C A g I C A g I C A g I C A g I C A g I C A g I C A g I m 5 h b W U i O i A i X H U 1 N D A 5 X H U 2 N z k 3 X H U 3 N z A x I i w N C i A g I C A g I C A g I C A g I C A g I C A g I C A g I C A g I C J 2 Y W x 1 Z S I 6 I D M x M z Q u M g 0 K I C A g I C A g I C A g I C A g I C A g I C A g I C B 9 L A 0 K I C A g I C A g I C A g I C A g I C A g I C A g I C B 7 D Q o g I C A g I C A g I C A g I C A g I C A g I C A g I C A g I C A i b m F t Z S I 6 I C J c d T U x O D V c d T g 0 O T l c d T U z Z T R c d T g x Z W F c d T Z j Y m J c d T U z M 2 E i L A 0 K I C A g I C A g I C A g I C A g I C A g I C A g I C A g I C A g I n Z h b H V l I j o g M j k 2 M S 4 z D Q o g I C A g I C A g I C A g I C A g I C A g I C A g I H 0 s D Q o g I C A g I C A g I C A g I C A g I C A g I C A g I H s N C i A g I C A g I C A g I C A g I C A g I C A g I C A g I C A g I C J u Y W 1 l I j o g I l x 1 N W M 3 M V x 1 N G U x Y 1 x 1 N z c w M S I s D Q o g I C A g I C A g I C A g I C A g I C A g I C A g I C A g I C A i d m F s d W U i O i A y N j Q 2 D Q o g I C A g I C A g I C A g I C A g I C A g I C A g I H 0 s D Q o g I C A g I C A g I C A g I C A g I C A g I C A g I H s N C i A g I C A g I C A g I C A g I C A g I C A g I C A g I C A g I C J u Y W 1 l I j o g I l x 1 N m N i M 1 x 1 N T M 1 N 1 x 1 N z c w M S I s D Q o g I C A g I C A g I C A g I C A g I C A g I C A g I C A g I C A i d m F s d W U i O i A y M z g 5 L j k N C i A g I C A g I C A g I C A g I C A g I C A g I C A g f S w N C i A g I C A g I C A g I C A g I C A g I C A g I C A g e w 0 K I C A g I C A g I C A g I C A g I C A g I C A g I C A g I C A g I m 5 h b W U i O i A i X H U 2 Y 2 I z X H U 1 M z E 3 X H U 3 N z A x I i w N C i A g I C A g I C A g I C A g I C A g I C A g I C A g I C A g I C J 2 Y W x 1 Z S I 6 I D I x M z A u N Q 0 K I C A g I C A g I C A g I C A g I C A g I C A g I C B 9 L A 0 K I C A g I C A g I C A g I C A g I C A g I C A g I C B 7 D Q o g I C A g I C A g I C A g I C A g I C A g I C A g I C A g I C A i b m F t Z S I 6 I C J c d T h m Y m R c d T V i O D F c d T c 3 M D E i L A 0 K I C A g I C A g I C A g I C A g I C A g I C A g I C A g I C A g I n Z h b H V l I j o g M T k w M i 4 z D Q o g I C A g I C A g I C A g I C A g I C A g I C A g I H 0 s D Q o g I C A g I C A g I C A g I C A g I C A g I C A g I H s N C i A g I C A g I C A g I C A g I C A g I C A g I C A g I C A g I C J u Y W 1 l I j o g I l x 1 N T Z k Y l x 1 N W R k Z F x 1 N z c w M S I s D Q o g I C A g I C A g I C A g I C A g I C A g I C A g I C A g I C A i d m F s d W U i O i A x M T A 2 L j Q N C i A g I C A g I C A g I C A g I C A g I C A g I C A g f S w N C i A g I C A g I C A g I C A g I C A g I C A g I C A g e w 0 K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J 2 Y W x 1 Z S I 6 I D E w M D I u M w 0 K I C A g I C A g I C A g I C A g I C A g I C A g I C B 9 L A 0 K I C A g I C A g I C A g I C A g I C A g I C A g I C B 7 D Q o g I C A g I C A g I C A g I C A g I C A g I C A g I C A g I C A i b m F t Z S I 6 I C J c d T V j N z F c d T g 5 N 2 Z c d T c 3 M D E i L A 0 K I C A g I C A g I C A g I C A g I C A g I C A g I C A g I C A g I n Z h b H V l I j o g O T g x D Q o g I C A g I C A g I C A g I C A g I C A g I C A g I H 0 s D Q o g I C A g I C A g I C A g I C A g I C A g I C A g I H s N C i A g I C A g I C A g I C A g I C A g I C A g I C A g I C A g I C J u Y W 1 l I j o g I l x 1 N G U 5 M V x 1 N T M 1 N 1 x 1 N z c w M S I s D Q o g I C A g I C A g I C A g I C A g I C A g I C A g I C A g I C A i d m F s d W U i O i A 5 N D Q u M Q 0 K I C A g I C A g I C A g I C A g I C A g I C A g I C B 9 L A 0 K I C A g I C A g I C A g I C A g I C A g I C A g I C B 7 D Q o g I C A g I C A g I C A g I C A g I C A g I C A g I C A g I C A i b m F t Z S I 6 I C J c d T V i O D l c d T V m Y m R c d T c 3 M D E i L A 0 K I C A g I C A g I C A g I C A g I C A g I C A g I C A g I C A g I n Z h b H V l I j o g N z A y L j g N C i A g I C A g I C A g I C A g I C A g I C A g I C A g f S w N C i A g I C A g I C A g I C A g I C A g I C A g I C A g e w 0 K I C A g I C A g I C A g I C A g I C A g I C A g I C A g I C A g I m 5 h b W U i O i A i X H U 3 N T E 4 X H U 4 M D g z X H U 3 N z A x I i w N C i A g I C A g I C A g I C A g I C A g I C A g I C A g I C A g I C J 2 Y W x 1 Z S I 6 I D Y 1 M C 4 3 D Q o g I C A g I C A g I C A g I C A g I C A g I C A g I H 0 s D Q o g I C A g I C A g I C A g I C A g I C A g I C A g I H s N C i A g I C A g I C A g I C A g I C A g I C A g I C A g I C A g I C J u Y W 1 l I j o g I l x 1 O T Y 1 N V x 1 O D k 3 Z l x 1 N z c w M S I s D Q o g I C A g I C A g I C A g I C A g I C A g I C A g I C A g I C A i d m F s d W U i O i A 2 M z k u M Q 0 K I C A g I C A g I C A g I C A g I C A g I C A g I C B 9 L A 0 K I C A g I C A g I C A g I C A g I C A g I C A g I C B 7 D Q o g I C A g I C A g I C A g I C A g I C A g I C A g I C A g I C A i b m F t Z S I 6 I C J c d T Z l N T Z c d T U z M T d c d T c 3 M D E i L A 0 K I C A g I C A g I C A g I C A g I C A g I C A g I C A g I C A g I n Z h b H V l I j o g M z I x L j c N C i A g I C A g I C A g I C A g I C A g I C A g I C A g f S w N C i A g I C A g I C A g I C A g I C A g I C A g I C A g e w 0 K I C A g I C A g I C A g I C A g I C A g I C A g I C A g I C A g I m 5 h b W U i O i A i X H U 2 Y z V m X H U 4 M m N m X H U 3 N z A x I i w N C i A g I C A g I C A g I C A g I C A g I C A g I C A g I C A g I C J 2 Y W x 1 Z S I 6 I D M x M i 4 2 D Q o g I C A g I C A g I C A g I C A g I C A g I C A g I H 0 s D Q o g I C A g I C A g I C A g I C A g I C A g I C A g I H s N C i A g I C A g I C A g I C A g I C A g I C A g I C A g I C A g I C J u Y W 1 l I j o g I l x 1 N W U 3 Z l x 1 O D k 3 Z l x 1 N T h l Z V x 1 N j V j Z l x 1 O D F l Y V x 1 N m N i Y l x 1 N T M z Y S I s D Q o g I C A g I C A g I C A g I C A g I C A g I C A g I C A g I C A i d m F s d W U i O i A y N z g u M w 0 K I C A g I C A g I C A g I C A g I C A g I C A g I C B 9 L A 0 K I C A g I C A g I C A g I C A g I C A g I C A g I C B 7 D Q o g I C A g I C A g I C A g I C A g I C A g I C A g I C A g I C A i b m F t Z S I 6 I C J c d T V i O D F c d T U 5 M G Z c d T U 2 Z G V c d T Y 1 Y 2 Z c d T g x Z W F c d T Z j Y m J c d T U z M 2 E i L A 0 K I C A g I C A g I C A g I C A g I C A g I C A g I C A g I C A g I n Z h b H V l I j o g M j Y 4 L j c N C i A g I C A g I C A g I C A g I C A g I C A g I C A g f S w N C i A g I C A g I C A g I C A g I C A g I C A g I C A g e w 0 K I C A g I C A g I C A g I C A g I C A g I C A g I C A g I C A g I m 5 h b W U i O i A i X H U 5 M W N k X H U 1 Z T g 2 X H U 1 Z T A y I i w N C i A g I C A g I C A g I C A g I C A g I C A g I C A g I C A g I C J 2 Y W x 1 Z S I 6 I D I 1 M Q 0 K I C A g I C A g I C A g I C A g I C A g I C A g I C B 9 L A 0 K I C A g I C A g I C A g I C A g I C A g I C A g I C B 7 D Q o g I C A g I C A g I C A g I C A g I C A g I C A g I C A g I C A i b m F t Z S I 6 I C J c d T Z l N T Z c d T U z N T d c d T c 3 M D E i L A 0 K I C A g I C A g I C A g I C A g I C A g I C A g I C A g I C A g I n Z h b H V l I j o g M j M 0 L j E N C i A g I C A g I C A g I C A g I C A g I C A g I C A g f S w N C i A g I C A g I C A g I C A g I C A g I C A g I C A g e w 0 K I C A g I C A g I C A g I C A g I C A g I C A g I C A g I C A g I m 5 h b W U i O i A i X H U 4 Z D M 1 X H U 1 Z G R l X H U 3 N z A x I i w N C i A g I C A g I C A g I C A g I C A g I C A g I C A g I C A g I C J 2 Y W x 1 Z S I 6 I D I w M y 4 y D Q o g I C A g I C A g I C A g I C A g I C A g I C A g I H 0 s D Q o g I C A g I C A g I C A g I C A g I C A g I C A g I H s N C i A g I C A g I C A g I C A g I C A g I C A g I C A g I C A g I C J u Y W 1 l I j o g I l x 1 N T k y O V x 1 N m Q y N V x 1 N W U w M i I s D Q o g I C A g I C A g I C A g I C A g I C A g I C A g I C A g I C A i d m F s d W U i O i A x M T I u M w 0 K I C A g I C A g I C A g I C A g I C A g I C A g I C B 9 L A 0 K I C A g I C A g I C A g I C A g I C A g I C A g I C B 7 D Q o g I C A g I C A g I C A g I C A g I C A g I C A g I C A g I C A i b m F t Z S I 6 I C J c d T V l N 2 Z c d T R l M W N c d T c 3 M D E i L A 0 K I C A g I C A g I C A g I C A g I C A g I C A g I C A g I C A g I n Z h b H V l I j o g N j A u M Q 0 K I C A g I C A g I C A g I C A g I C A g I C A g I C B 9 L A 0 K I C A g I C A g I C A g I C A g I C A g I C A g I C B 7 D Q o g I C A g I C A g I C A g I C A g I C A g I C A g I C A g I C A i b m F t Z S I 6 I C J c d T Z k N T l c d T Z j N W Z c d T c 3 M D E i L A 0 K I C A g I C A g I C A g I C A g I C A g I C A g I C A g I C A g I n Z h b H V l I j o g M j k N C i A g I C A g I C A g I C A g I C A g I C A g I C A g f S w N C i A g I C A g I C A g I C A g I C A g I C A g I C A g e w 0 K I C A g I C A g I C A g I C A g I C A g I C A g I C A g I C A g I m 5 h b W U i O i A i X H U 2 Y z V m X H U 4 O T d m X H U 3 N z A x I i w N C i A g I C A g I C A g I C A g I C A g I C A g I C A g I C A g I C J 2 Y W x 1 Z S I 6 I D I z L j g N C i A g I C A g I C A g I C A g I C A g I C A g I C A g f S w N C i A g I C A g I C A g I C A g I C A g I C A g I C A g e w 0 K I C A g I C A g I C A g I C A g I C A g I C A g I C A g I C A g I m 5 h b W U i O i A i X H U 1 M z E 3 X H U 0 Z W F j X H U 1 Z T A y I i w N C i A g I C A g I C A g I C A g I C A g I C A g I C A g I C A g I C J 2 Y W x 1 Z S I 6 I D I y L j k N C i A g I C A g I C A g I C A g I C A g I C A g I C A g f S w N C i A g I C A g I C A g I C A g I C A g I C A g I C A g e w 0 K I C A g I C A g I C A g I C A g I C A g I C A g I C A g I C A g I m 5 h b W U i O i A i X H U 5 N z U y X H U 2 Z D c 3 X H U 3 N z A x I i w N C i A g I C A g I C A g I C A g I C A g I C A g I C A g I C A g I C J 2 Y W x 1 Z S I 6 I D E 2 L j g N C i A g I C A g I C A g I C A g I C A g I C A g I C A g f S w N C i A g I C A g I C A g I C A g I C A g I C A g I C A g e w 0 K I C A g I C A g I C A g I C A g I C A g I C A g I C A g I C A g I m 5 h b W U i O i A i X H U 3 O T h m X H U 1 Z W Z h X H U 3 N z A x I i w N C i A g I C A g I C A g I C A g I C A g I C A g I C A g I C A g I C J 2 Y W x 1 Z S I 6 I D E 2 L j E N C i A g I C A g I C A g I C A g I C A g I C A g I C A g f S w N C i A g I C A g I C A g I C A g I C A g I C A g I C A g e w 0 K I C A g I C A g I C A g I C A g I C A g I C A g I C A g I C A g I m 5 h b W U i O i A i X H U 4 O T d m X H U 4 N W N m X H U 4 M W V h X H U 2 Y 2 J i X H U 1 M z N h I i w N C i A g I C A g I C A g I C A g I C A g I C A g I C A g I C A g I C J 2 Y W x 1 Z S I 6 I D I u N g 0 K I C A g I C A g I C A g I C A g I C A g I C A g I C B 9 L A 0 K I C A g I C A g I C A g I C A g I C A g I C A g I C B 7 D Q o g I C A g I C A g I C A g I C A g I C A g I C A g I C A g I C A i b m F t Z S I 6 I C J c d T R l M G F c d T Z k N z d c d T V l M D I i L A 0 K I C A g I C A g I C A g I C A g I C A g I C A g I C A g I C A g I n Z h b H V l I j o g M C 4 4 D Q o g I C A g I C A g I C A g I C A g I C A g I C A g I H 0 s D Q o g I C A g I C A g I C A g I C A g I C A g I C A g I H s N C i A g I C A g I C A g I C A g I C A g I C A g I C A g I C A g I C J u Y W 1 l I j o g I l x 1 N m Q 3 N 1 x 1 N T M 1 N 1 x 1 N z c w M S I s D Q o g I C A g I C A g I C A g I C A g I C A g I C A g I C A g I C A i d m F s d W U i O i A w D Q o g I C A g I C A g I C A g I C A g I C A g I C A g I H 0 N C i A g I C A g I C A g I C A g I C A g I C B d L A 0 K I C A g I C A g I C A g I C A g I C A g I C J y b 2 F t I j o g d H J 1 Z S w N C i A g I C A g I C A g I C A g I C A g I C A i Y X N w Z W N 0 U 2 N h b G U i O i A w L j c 1 L A 0 K I C A g I C A g I C A g I C A g I C A g I C J u Y W 1 l U H J v c G V y d H k i O i A i b m F t Z S I s D Q o g I C A g I C A g I C A g I C A g I C A g I n N l b G V j d G V k T W 9 k Z S I 6 I G Z h b H N l L A 0 K I C A g I C A g I C A g I C A g I C A g I C J j Z W 5 0 Z X I i O i B b D Q o g I C A g I C A g I C A g I C A g I C A g I C A g I D E x O S 4 1 L A 0 K I C A g I C A g I C A g I C A g I C A g I C A g I C A z N C 4 1 D Q o g I C A g I C A g I C A g I C A g I C A g X S w N C i A g I C A g I C A g I C A g I C A g I C A i e m 9 v b S I 6 I D E s D Q o g I C A g I C A g I C A g I C A g I C A g I n p s Z X Z l b C I 6 I D A s D Q o g I C A g I C A g I C A g I C A g I C A g I n o i O i A y L A 0 K I C A g I C A g I C A g I C A g I C A g I C J z Z X J p Z X N M Y X l v d X R C e S I 6 I C J j b 2 x 1 b W 4 i L A 0 K I C A g I C A g I C A g I C A g I C A g I C J k Y X R h c 2 V 0 S W 5 k Z X g i O i A w L A 0 K I C A g I C A g I C A g I C A g I C A g I C J t Y X B W Y W x 1 Z U N h b G N 1 b G F 0 a W 9 u I j o g I n N 1 b S I s D Q o g I C A g I C A g I C A g I C A g I C A g I n N o b 3 d M Z W d l b m R T e W 1 i b 2 w i O i B m Y W x z Z S w N C i A g I C A g I C A g I C A g I C A g I C A i a X R l b V N 0 e W x l I j o g e w 0 K I C A g I C A g I C A g I C A g I C A g I C A g I C A i b m 9 y b W F s I j o g e w 0 K I C A g I C A g I C A g I C A g I C A g I C A g I C A g I C A g I m F y Z W F D b 2 x v c i I 6 I C I j M z I z Y z Q 4 I i w N C i A g I C A g I C A g I C A g I C A g I C A g I C A g I C A g I C J i b 3 J k Z X J D b 2 x v c i I 6 I C I j N D A 0 Y T U 5 I g 0 K I C A g I C A g I C A g I C A g I C A g I C A g I C B 9 L A 0 K I C A g I C A g I C A g I C A g I C A g I C A g I C A i Z W 1 w a G F z a X M i O i B 7 D Q o g I C A g I C A g I C A g I C A g I C A g I C A g I C A g I C A i b G F i Z W w i O i B 7 D Q o g I C A g I C A g I C A g I C A g I C A g I C A g I C A g I C A g I C A g I n N o b 3 c i O i B u d W x s D Q o g I C A g I C A g I C A g I C A g I C A g I C A g I C A g I C B 9 L A 0 K I C A g I C A g I C A g I C A g I C A g I C A g I C A g I C A g I m F y Z W F D b 2 x v c i I 6 I C J y Z 2 J h K D I 1 N S w y N T U s M j U 1 L C A w L j U p I g 0 K I C A g I C A g I C A g I C A g I C A g I C A g I C B 9 D Q o g I C A g I C A g I C A g I C A g I C A g f S w N C i A g I C A g I C A g I C A g I C A g I C A i Z W 1 w a G F z a X M i O i B 7 f S w N C i A g I C A g I C A g I C A g I C A g I C A i e E F 4 a X N J b m R l e C I 6 I D M s D Q o g I C A g I C A g I C A g I C A g I C A g I n l B e G l z S W 5 k Z X g i O i A z D Q o g I C A g I C A g I C A g I C B 9 D Q o g I C A g I C A g I F 0 s D Q o g I C A g I C A g I C J 0 a W 1 l b G l u Z S I 6 I H s N C i A g I C A g I C A g I C A g I C J h e G l z V H l w Z S I 6 I C J j Y X R l Z 2 9 y e S I s D Q o g I C A g I C A g I C A g I C A i Y 3 V y c m V u d E l u Z G V 4 I j o g M C w N C i A g I C A g I C A g I C A g I C J v c m l l b n Q i O i A i d m V y d G l j Y W w i L A 0 K I C A g I C A g I C A g I C A g I m F 1 d G 9 Q b G F 5 I j o g d H J 1 Z S w N C i A g I C A g I C A g I C A g I C J j b 2 5 0 c m 9 s U G 9 z a X R p b 2 4 i O i A i b G V m d C I s D Q o g I C A g I C A g I C A g I C A i b G 9 v c C I 6 I H R y d W U s D Q o g I C A g I C A g I C A g I C A i c m V 3 a W 5 k I j o g Z m F s c 2 U s D Q o g I C A g I C A g I C A g I C A i c 2 h v d y I 6 I H R y d W U s D Q o g I C A g I C A g I C A g I C A i a W 5 2 Z X J z Z S I 6 I H R y d W U s D Q o g I C A g I C A g I C A g I C A i c G x h e U l u d G V y d m F s I j o g N T A w M C w N C i A g I C A g I C A g I C A g I C J s Z W Z 0 I j o g I m 5 1 b G w i L A 0 K I C A g I C A g I C A g I C A g I n J p Z 2 h 0 I j o g I j U i L A 0 K I C A g I C A g I C A g I C A g I n R v c C I 6 I C I y M C I s D Q o g I C A g I C A g I C A g I C A i Y m 9 0 d G 9 t I j o g I j I w I i w N C i A g I C A g I C A g I C A g I C J 3 a W R 0 a C I 6 I C I 2 M C I s D Q o g I C A g I C A g I C A g I C A i b G F i Z W w i O i B 7 D Q o g I C A g I C A g I C A g I C A g I C A g I n N o b 3 c i O i B 0 c n V l L A 0 K I C A g I C A g I C A g I C A g I C A g I C J j b 2 x v c i I 6 I C I j Z m Z m I i w N C i A g I C A g I C A g I C A g I C A g I C A i b W F y Z 2 l u I j o g O A 0 K I C A g I C A g I C A g I C A g f S w N C i A g I C A g I C A g I C A g I C J w c m 9 n c m V z c y I 6 I H t 9 L A 0 K I C A g I C A g I C A g I C A g I m R h d G E i O i B b D Q o g I C A g I C A g I C A g I C A g I C A g I j E 5 N D l c d T V l N z Q i L A 0 K I C A g I C A g I C A g I C A g I C A g I C I x O T U w X H U 1 Z T c 0 I i w N C i A g I C A g I C A g I C A g I C A g I C A i M T k 1 M V x 1 N W U 3 N C I s D Q o g I C A g I C A g I C A g I C A g I C A g I j E 5 N T J c d T V l N z Q i L A 0 K I C A g I C A g I C A g I C A g I C A g I C I x O T U z X H U 1 Z T c 0 I i w N C i A g I C A g I C A g I C A g I C A g I C A i M T k 1 N F x 1 N W U 3 N C I s D Q o g I C A g I C A g I C A g I C A g I C A g I j E 5 N T V c d T V l N z Q i L A 0 K I C A g I C A g I C A g I C A g I C A g I C I x O T U 2 X H U 1 Z T c 0 I i w N C i A g I C A g I C A g I C A g I C A g I C A i M T k 1 N 1 x 1 N W U 3 N C I s D Q o g I C A g I C A g I C A g I C A g I C A g I j E 5 N T h c d T V l N z Q i L A 0 K I C A g I C A g I C A g I C A g I C A g I C I x O T U 5 X H U 1 Z T c 0 I i w N C i A g I C A g I C A g I C A g I C A g I C A i M T k 2 M F x 1 N W U 3 N C I s D Q o g I C A g I C A g I C A g I C A g I C A g I j E 5 N j F c d T V l N z Q i L A 0 K I C A g I C A g I C A g I C A g I C A g I C I x O T Y y X H U 1 Z T c 0 I i w N C i A g I C A g I C A g I C A g I C A g I C A i M T k 2 M 1 x 1 N W U 3 N C I s D Q o g I C A g I C A g I C A g I C A g I C A g I j E 5 N j R c d T V l N z Q i L A 0 K I C A g I C A g I C A g I C A g I C A g I C I x O T Y 1 X H U 1 Z T c 0 I i w N C i A g I C A g I C A g I C A g I C A g I C A i M T k 2 N l x 1 N W U 3 N C I s D Q o g I C A g I C A g I C A g I C A g I C A g I j E 5 N j d c d T V l N z Q i L A 0 K I C A g I C A g I C A g I C A g I C A g I C I x O T Y 4 X H U 1 Z T c 0 I i w N C i A g I C A g I C A g I C A g I C A g I C A i M T k 2 O V x 1 N W U 3 N C I s D Q o g I C A g I C A g I C A g I C A g I C A g I j E 5 N z B c d T V l N z Q i L A 0 K I C A g I C A g I C A g I C A g I C A g I C I x O T c x X H U 1 Z T c 0 I i w N C i A g I C A g I C A g I C A g I C A g I C A i M T k 3 M l x 1 N W U 3 N C I s D Q o g I C A g I C A g I C A g I C A g I C A g I j E 5 N z N c d T V l N z Q i L A 0 K I C A g I C A g I C A g I C A g I C A g I C I x O T c 0 X H U 1 Z T c 0 I i w N C i A g I C A g I C A g I C A g I C A g I C A i M T k 3 N V x 1 N W U 3 N C I s D Q o g I C A g I C A g I C A g I C A g I C A g I j E 5 N z Z c d T V l N z Q i L A 0 K I C A g I C A g I C A g I C A g I C A g I C I x O T c 3 X H U 1 Z T c 0 I i w N C i A g I C A g I C A g I C A g I C A g I C A i M T k 3 O F x 1 N W U 3 N C I s D Q o g I C A g I C A g I C A g I C A g I C A g I j E 5 N z l c d T V l N z Q i L A 0 K I C A g I C A g I C A g I C A g I C A g I C I x O T g w X H U 1 Z T c 0 I i w N C i A g I C A g I C A g I C A g I C A g I C A i M T k 4 M V x 1 N W U 3 N C I s D Q o g I C A g I C A g I C A g I C A g I C A g I j E 5 O D J c d T V l N z Q i L A 0 K I C A g I C A g I C A g I C A g I C A g I C I x O T g z X H U 1 Z T c 0 I i w N C i A g I C A g I C A g I C A g I C A g I C A i M T k 4 N F x 1 N W U 3 N C I s D Q o g I C A g I C A g I C A g I C A g I C A g I j E 5 O D V c d T V l N z Q i L A 0 K I C A g I C A g I C A g I C A g I C A g I C I x O T g 2 X H U 1 Z T c 0 I i w N C i A g I C A g I C A g I C A g I C A g I C A i M T k 4 N 1 x 1 N W U 3 N C I s D Q o g I C A g I C A g I C A g I C A g I C A g I j E 5 O D h c d T V l N z Q i L A 0 K I C A g I C A g I C A g I C A g I C A g I C I x O T g 5 X H U 1 Z T c 0 I i w N C i A g I C A g I C A g I C A g I C A g I C A i M T k 5 M F x 1 N W U 3 N C I s D Q o g I C A g I C A g I C A g I C A g I C A g I j E 5 O T F c d T V l N z Q i L A 0 K I C A g I C A g I C A g I C A g I C A g I C I x O T k y X H U 1 Z T c 0 I i w N C i A g I C A g I C A g I C A g I C A g I C A i M T k 5 M 1 x 1 N W U 3 N C I s D Q o g I C A g I C A g I C A g I C A g I C A g I j E 5 O T R c d T V l N z Q i L A 0 K I C A g I C A g I C A g I C A g I C A g I C I x O T k 1 X H U 1 Z T c 0 I i w N C i A g I C A g I C A g I C A g I C A g I C A i M T k 5 N l x 1 N W U 3 N C I s D Q o g I C A g I C A g I C A g I C A g I C A g I j E 5 O T d c d T V l N z Q i L A 0 K I C A g I C A g I C A g I C A g I C A g I C I x O T k 4 X H U 1 Z T c 0 I i w N C i A g I C A g I C A g I C A g I C A g I C A i M T k 5 O V x 1 N W U 3 N C I s D Q o g I C A g I C A g I C A g I C A g I C A g I j I w M D B c d T V l N z Q i L A 0 K I C A g I C A g I C A g I C A g I C A g I C I y M D A x X H U 1 Z T c 0 I i w N C i A g I C A g I C A g I C A g I C A g I C A i M j A w M l x 1 N W U 3 N C I s D Q o g I C A g I C A g I C A g I C A g I C A g I j I w M D N c d T V l N z Q i L A 0 K I C A g I C A g I C A g I C A g I C A g I C I y M D A 0 X H U 1 Z T c 0 I i w N C i A g I C A g I C A g I C A g I C A g I C A i M j A w N V x 1 N W U 3 N C I s D Q o g I C A g I C A g I C A g I C A g I C A g I j I w M D Z c d T V l N z Q i L A 0 K I C A g I C A g I C A g I C A g I C A g I C I y M D A 3 X H U 1 Z T c 0 I i w N C i A g I C A g I C A g I C A g I C A g I C A i M j A w O F x 1 N W U 3 N C I s D Q o g I C A g I C A g I C A g I C A g I C A g I j I w M D l c d T V l N z Q i L A 0 K I C A g I C A g I C A g I C A g I C A g I C I y M D E w X H U 1 Z T c 0 I i w N C i A g I C A g I C A g I C A g I C A g I C A i M j A x M V x 1 N W U 3 N C I s D Q o g I C A g I C A g I C A g I C A g I C A g I j I w M T J c d T V l N z Q i L A 0 K I C A g I C A g I C A g I C A g I C A g I C I y M D E z X H U 1 Z T c 0 I i w N C i A g I C A g I C A g I C A g I C A g I C A i M j A x N F x 1 N W U 3 N C I s D Q o g I C A g I C A g I C A g I C A g I C A g I j I w M T V c d T V l N z Q i L A 0 K I C A g I C A g I C A g I C A g I C A g I C I y M D E 2 X H U 1 Z T c 0 I i w N C i A g I C A g I C A g I C A g I C A g I C A i M j A x N 1 x 1 N W U 3 N C I s D Q o g I C A g I C A g I C A g I C A g I C A g I j I w M T h c d T V l N z Q i L A 0 K I C A g I C A g I C A g I C A g I C A g I C I y M D E 5 X H U 1 Z T c 0 I i w N C i A g I C A g I C A g I C A g I C A g I C A i M j A y M F x 1 N W U 3 N C I s D Q o g I C A g I C A g I C A g I C A g I C A g I j I w M j F c d T V l N z Q i D Q o g I C A g I C A g I C A g I C B d D Q o g I C A g I C A g I H 0 s D Q o g I C A g I C A g I C J n c m l k I j o g W w 0 K I C A g I C A g I C A g I C A g e w 0 K I C A g I C A g I C A g I C A g I C A g I C J z a G 9 3 I j o g Z m F s c 2 U s D Q o g I C A g I C A g I C A g I C A g I C A g I n p s Z X Z l b C I 6 I D A s D Q o g I C A g I C A g I C A g I C A g I C A g I n o i O i A y L A 0 K I C A g I C A g I C A g I C A g I C A g I C J s Z W Z 0 I j o g I j E w I i w N C i A g I C A g I C A g I C A g I C A g I C A i d G 9 w I j o g I j U w J S I s D Q o g I C A g I C A g I C A g I C A g I C A g I n J p Z 2 h 0 I j o g I j Q 1 J S I s D Q o g I C A g I C A g I C A g I C A g I C A g I m J v d H R v b S I 6 I C I 1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b G V m d C I 6 I C I 2 N S U i L A 0 K I C A g I C A g I C A g I C A g I C A g I C J 0 b 3 A i O i A i M T A l I i w N C i A g I C A g I C A g I C A g I C A g I C A i c m l n a H Q i O i A i O D A i L A 0 K I C A g I C A g I C A g I C A g I C A g I C J i b 3 R 0 b 2 0 i O i A i N T A l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b G V m d C I 6 I C I 0 N S U i L A 0 K I C A g I C A g I C A g I C A g I C A g I C J 0 b 3 A i O i A i N j A l I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S w N C i A g I C A g I C A g I C A g I H s N C i A g I C A g I C A g I C A g I C A g I C A i c 2 h v d y I 6 I G Z h b H N l L A 0 K I C A g I C A g I C A g I C A g I C A g I C J 6 b G V 2 Z W w i O i A w L A 0 K I C A g I C A g I C A g I C A g I C A g I C J 6 I j o g M i w N C i A g I C A g I C A g I C A g I C A g I C A i Y 2 9 u d G F p b k x h Y m V s I j o g Z m F s c 2 U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n N o Y W R v d 0 9 m Z n N l d F g i O i A w L A 0 K I C A g I C A g I C A g I C A g I C A g I C J z a G F k b 3 d P Z m Z z Z X R Z I j o g M A 0 K I C A g I C A g I C A g I C A g f Q 0 K I C A g I C A g I C B d L A 0 K I C A g I C A g I C A i e E F 4 a X M i O i B b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w L A 0 K I C A g I C A g I C A g I C A g I C A g I C J h e G l z T G F i Z W w i O i B 7 D Q o g I C A g I C A g I C A g I C A g I C A g I C A g I C J z a G 9 3 I j o g Z m F s c 2 U s D Q o g I C A g I C A g I C A g I C A g I C A g I C A g I C J t Y X J n a W 4 i O i A 4 D Q o g I C A g I C A g I C A g I C A g I C A g f S w N C i A g I C A g I C A g I C A g I C A g I C A i a W 5 2 Z X J z Z S I 6 I G Z h b H N l L A 0 K I C A g I C A g I C A g I C A g I C A g I C J v Z m Z z Z X Q i O i A w L A 0 K I C A g I C A g I C A g I C A g I C A g I C J z c G x p d E 5 1 b W J l c i I 6 I D U s D Q o g I C A g I C A g I C A g I C A g I C A g I m 1 h e C I 6 I D Q w M D A s D Q o g I C A g I C A g I C A g I C A g I C A g I m 1 p b k l u d G V y d m F s I j o g M C w N C i A g I C A g I C A g I C A g I C A g I C A i c 3 B s a X R M a W 5 l I j o g e w 0 K I C A g I C A g I C A g I C A g I C A g I C A g I C A i c 2 h v d y I 6 I H R y d W U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Q 0 K I C A g I C A g I C A g I C A g I C A g I H 0 N C i A g I C A g I C A g I C A g I H 0 s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x L A 0 K I C A g I C A g I C A g I C A g I C A g I C J p b n Z l c n N l I j o g Z m F s c 2 U s D Q o g I C A g I C A g I C A g I C A g I C A g I m 9 m Z n N l d C I 6 I D A s D Q o g I C A g I C A g I C A g I C A g I C A g I n N w b G l 0 T n V t Y m V y I j o g N S w N C i A g I C A g I C A g I C A g I C A g I C A i b W l u S W 5 0 Z X J 2 Y W w i O i A w L A 0 K I C A g I C A g I C A g I C A g I C A g I C J z c G x p d E x p b m U i O i B 7 D Q o g I C A g I C A g I C A g I C A g I C A g I C A g I C J z a G 9 3 I j o g d H J 1 Z S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D Q o g I C A g I C A g I C A g I C A g I C A g f S w N C i A g I C A g I C A g I C A g I C A g I C A i Z G F 0 Y S I 6 I F s N C i A g I C A g I C A g I C A g I C A g I C A g I C A g I j E 5 N D l c d T V l N z Q i L A 0 K I C A g I C A g I C A g I C A g I C A g I C A g I C A i M T k 1 M F x 1 N W U 3 N C I s D Q o g I C A g I C A g I C A g I C A g I C A g I C A g I C I x O T U x X H U 1 Z T c 0 I i w N C i A g I C A g I C A g I C A g I C A g I C A g I C A g I j E 5 N T J c d T V l N z Q i L A 0 K I C A g I C A g I C A g I C A g I C A g I C A g I C A i M T k 1 M 1 x 1 N W U 3 N C I s D Q o g I C A g I C A g I C A g I C A g I C A g I C A g I C I x O T U 0 X H U 1 Z T c 0 I i w N C i A g I C A g I C A g I C A g I C A g I C A g I C A g I j E 5 N T V c d T V l N z Q i L A 0 K I C A g I C A g I C A g I C A g I C A g I C A g I C A i M T k 1 N l x 1 N W U 3 N C I s D Q o g I C A g I C A g I C A g I C A g I C A g I C A g I C I x O T U 3 X H U 1 Z T c 0 I i w N C i A g I C A g I C A g I C A g I C A g I C A g I C A g I j E 5 N T h c d T V l N z Q i L A 0 K I C A g I C A g I C A g I C A g I C A g I C A g I C A i M T k 1 O V x 1 N W U 3 N C I s D Q o g I C A g I C A g I C A g I C A g I C A g I C A g I C I x O T Y w X H U 1 Z T c 0 I i w N C i A g I C A g I C A g I C A g I C A g I C A g I C A g I j E 5 N j F c d T V l N z Q i L A 0 K I C A g I C A g I C A g I C A g I C A g I C A g I C A i M T k 2 M l x 1 N W U 3 N C I s D Q o g I C A g I C A g I C A g I C A g I C A g I C A g I C I x O T Y z X H U 1 Z T c 0 I i w N C i A g I C A g I C A g I C A g I C A g I C A g I C A g I j E 5 N j R c d T V l N z Q i L A 0 K I C A g I C A g I C A g I C A g I C A g I C A g I C A i M T k 2 N V x 1 N W U 3 N C I s D Q o g I C A g I C A g I C A g I C A g I C A g I C A g I C I x O T Y 2 X H U 1 Z T c 0 I i w N C i A g I C A g I C A g I C A g I C A g I C A g I C A g I j E 5 N j d c d T V l N z Q i L A 0 K I C A g I C A g I C A g I C A g I C A g I C A g I C A i M T k 2 O F x 1 N W U 3 N C I s D Q o g I C A g I C A g I C A g I C A g I C A g I C A g I C I x O T Y 5 X H U 1 Z T c 0 I i w N C i A g I C A g I C A g I C A g I C A g I C A g I C A g I j E 5 N z B c d T V l N z Q i L A 0 K I C A g I C A g I C A g I C A g I C A g I C A g I C A i M T k 3 M V x 1 N W U 3 N C I s D Q o g I C A g I C A g I C A g I C A g I C A g I C A g I C I x O T c y X H U 1 Z T c 0 I i w N C i A g I C A g I C A g I C A g I C A g I C A g I C A g I j E 5 N z N c d T V l N z Q i L A 0 K I C A g I C A g I C A g I C A g I C A g I C A g I C A i M T k 3 N F x 1 N W U 3 N C I s D Q o g I C A g I C A g I C A g I C A g I C A g I C A g I C I x O T c 1 X H U 1 Z T c 0 I i w N C i A g I C A g I C A g I C A g I C A g I C A g I C A g I j E 5 N z Z c d T V l N z Q i L A 0 K I C A g I C A g I C A g I C A g I C A g I C A g I C A i M T k 3 N 1 x 1 N W U 3 N C I s D Q o g I C A g I C A g I C A g I C A g I C A g I C A g I C I x O T c 4 X H U 1 Z T c 0 I i w N C i A g I C A g I C A g I C A g I C A g I C A g I C A g I j E 5 N z l c d T V l N z Q i L A 0 K I C A g I C A g I C A g I C A g I C A g I C A g I C A i M T k 4 M F x 1 N W U 3 N C I s D Q o g I C A g I C A g I C A g I C A g I C A g I C A g I C I x O T g x X H U 1 Z T c 0 I i w N C i A g I C A g I C A g I C A g I C A g I C A g I C A g I j E 5 O D J c d T V l N z Q i L A 0 K I C A g I C A g I C A g I C A g I C A g I C A g I C A i M T k 4 M 1 x 1 N W U 3 N C I s D Q o g I C A g I C A g I C A g I C A g I C A g I C A g I C I x O T g 0 X H U 1 Z T c 0 I i w N C i A g I C A g I C A g I C A g I C A g I C A g I C A g I j E 5 O D V c d T V l N z Q i L A 0 K I C A g I C A g I C A g I C A g I C A g I C A g I C A i M T k 4 N l x 1 N W U 3 N C I s D Q o g I C A g I C A g I C A g I C A g I C A g I C A g I C I x O T g 3 X H U 1 Z T c 0 I i w N C i A g I C A g I C A g I C A g I C A g I C A g I C A g I j E 5 O D h c d T V l N z Q i L A 0 K I C A g I C A g I C A g I C A g I C A g I C A g I C A i M T k 4 O V x 1 N W U 3 N C I s D Q o g I C A g I C A g I C A g I C A g I C A g I C A g I C I x O T k w X H U 1 Z T c 0 I i w N C i A g I C A g I C A g I C A g I C A g I C A g I C A g I j E 5 O T F c d T V l N z Q i L A 0 K I C A g I C A g I C A g I C A g I C A g I C A g I C A i M T k 5 M l x 1 N W U 3 N C I s D Q o g I C A g I C A g I C A g I C A g I C A g I C A g I C I x O T k z X H U 1 Z T c 0 I i w N C i A g I C A g I C A g I C A g I C A g I C A g I C A g I j E 5 O T R c d T V l N z Q i L A 0 K I C A g I C A g I C A g I C A g I C A g I C A g I C A i M T k 5 N V x 1 N W U 3 N C I s D Q o g I C A g I C A g I C A g I C A g I C A g I C A g I C I x O T k 2 X H U 1 Z T c 0 I i w N C i A g I C A g I C A g I C A g I C A g I C A g I C A g I j E 5 O T d c d T V l N z Q i L A 0 K I C A g I C A g I C A g I C A g I C A g I C A g I C A i M T k 5 O F x 1 N W U 3 N C I s D Q o g I C A g I C A g I C A g I C A g I C A g I C A g I C I x O T k 5 X H U 1 Z T c 0 I i w N C i A g I C A g I C A g I C A g I C A g I C A g I C A g I j I w M D B c d T V l N z Q i L A 0 K I C A g I C A g I C A g I C A g I C A g I C A g I C A i M j A w M V x 1 N W U 3 N C I s D Q o g I C A g I C A g I C A g I C A g I C A g I C A g I C I y M D A y X H U 1 Z T c 0 I i w N C i A g I C A g I C A g I C A g I C A g I C A g I C A g I j I w M D N c d T V l N z Q i L A 0 K I C A g I C A g I C A g I C A g I C A g I C A g I C A i M j A w N F x 1 N W U 3 N C I s D Q o g I C A g I C A g I C A g I C A g I C A g I C A g I C I y M D A 1 X H U 1 Z T c 0 I i w N C i A g I C A g I C A g I C A g I C A g I C A g I C A g I j I w M D Z c d T V l N z Q i L A 0 K I C A g I C A g I C A g I C A g I C A g I C A g I C A i M j A w N 1 x 1 N W U 3 N C I s D Q o g I C A g I C A g I C A g I C A g I C A g I C A g I C I y M D A 4 X H U 1 Z T c 0 I i w N C i A g I C A g I C A g I C A g I C A g I C A g I C A g I j I w M D l c d T V l N z Q i L A 0 K I C A g I C A g I C A g I C A g I C A g I C A g I C A i M j A x M F x 1 N W U 3 N C I s D Q o g I C A g I C A g I C A g I C A g I C A g I C A g I C I y M D E x X H U 1 Z T c 0 I i w N C i A g I C A g I C A g I C A g I C A g I C A g I C A g I j I w M T J c d T V l N z Q i L A 0 K I C A g I C A g I C A g I C A g I C A g I C A g I C A i M j A x M 1 x 1 N W U 3 N C I s D Q o g I C A g I C A g I C A g I C A g I C A g I C A g I C I y M D E 0 X H U 1 Z T c 0 I i w N C i A g I C A g I C A g I C A g I C A g I C A g I C A g I j I w M T V c d T V l N z Q i L A 0 K I C A g I C A g I C A g I C A g I C A g I C A g I C A i M j A x N l x 1 N W U 3 N C I s D Q o g I C A g I C A g I C A g I C A g I C A g I C A g I C I y M D E 3 X H U 1 Z T c 0 I i w N C i A g I C A g I C A g I C A g I C A g I C A g I C A g I j I w M T h c d T V l N z Q i L A 0 K I C A g I C A g I C A g I C A g I C A g I C A g I C A i M j A x O V x 1 N W U 3 N C I s D Q o g I C A g I C A g I C A g I C A g I C A g I C A g I C I y M D I w X H U 1 Z T c 0 I i w N C i A g I C A g I C A g I C A g I C A g I C A g I C A g I j I w M j F c d T V l N z Q i D Q o g I C A g I C A g I C A g I C A g I C A g X Q 0 K I C A g I C A g I C A g I C A g f Q 0 K I C A g I C A g I C B d L A 0 K I C A g I C A g I C A i e U F 4 a X M i O i B b D Q o g I C A g I C A g I C A g I C B 7 D Q o g I C A g I C A g I C A g I C A g I C A g I n N o b 3 c i O i B 0 c n V l L A 0 K I C A g I C A g I C A g I C A g I C A g I C J z Y 2 F s Z S I 6 I G Z h b H N l L A 0 K I C A g I C A g I C A g I C A g I C A g I C J u Y W 1 l T G 9 j Y X R p b 2 4 i O i A i Z W 5 k I i w N C i A g I C A g I C A g I C A g I C A g I C A i b m F t Z U d h c C I 6 I D E 1 L A 0 K I C A g I C A g I C A g I C A g I C A g I C J n c m l k S W 5 k Z X g i O i A w L A 0 K I C A g I C A g I C A g I C A g I C A g I C J h e G l z T G F i Z W w i O i B 7 D Q o g I C A g I C A g I C A g I C A g I C A g I C A g I C J z a G 9 3 I j o g Z m F s c 2 U s D Q o g I C A g I C A g I C A g I C A g I C A g I C A g I C J t Y X J n a W 4 i O i A 4 D Q o g I C A g I C A g I C A g I C A g I C A g f S w N C i A g I C A g I C A g I C A g I C A g I C A i a W 5 2 Z X J z Z S I 6 I G Z h b H N l L A 0 K I C A g I C A g I C A g I C A g I C A g I C J v Z m Z z Z X Q i O i A w L A 0 K I C A g I C A g I C A g I C A g I C A g I C J z c G x p d E 5 1 b W J l c i I 6 I D U s D Q o g I C A g I C A g I C A g I C A g I C A g I m 1 p b k l u d G V y d m F s I j o g M C w N C i A g I C A g I C A g I C A g I C A g I C A i c 3 B s a X R M a W 5 l I j o g e w 0 K I C A g I C A g I C A g I C A g I C A g I C A g I C A i c 2 h v d y I 6 I H R y d W U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Q 0 K I C A g I C A g I C A g I C A g I C A g I H 0 s D Q o g I C A g I C A g I C A g I C A g I C A g I m R h d G E i O i B b D Q o g I C A g I C A g I C A g I C A g I C A g I C A g I C J c d T l l Z D F c d T l m O T l c d T Z j N W Z c d T c 3 M D E i L A 0 K I C A g I C A g I C A g I C A g I C A g I C A g I C A i X H U 1 N D A 5 X H U 2 N z k 3 X H U 3 N z A x I i w N C i A g I C A g I C A g I C A g I C A g I C A g I C A g I l x 1 N T E 4 N V x 1 O D Q 5 O V x 1 N T N l N F x 1 O D F l Y V x 1 N m N i Y l x 1 N T M z Y S I s D Q o g I C A g I C A g I C A g I C A g I C A g I C A g I C J c d T V j N z F c d T R l M W N c d T c 3 M D E i L A 0 K I C A g I C A g I C A g I C A g I C A g I C A g I C A i X H U 2 Y 2 I z X H U 1 M z U 3 X H U 3 N z A x I i w N C i A g I C A g I C A g I C A g I C A g I C A g I C A g I l x 1 N m N i M 1 x 1 N T M x N 1 x 1 N z c w M S I s D Q o g I C A g I C A g I C A g I C A g I C A g I C A g I C J c d T h m Y m R c d T V i O D F c d T c 3 M D E i L A 0 K I C A g I C A g I C A g I C A g I C A g I C A g I C A i X H U 1 N m R i X H U 1 Z G R k X H U 3 N z A x I i w N C i A g I C A g I C A g I C A g I C A g I C A g I C A g I l x 1 N j V i M F x 1 N z U 4 N l x 1 N 2 V m N F x 1 N T Q z Z V x 1 N W M x N F x 1 O D F l Y V x 1 N m N i Y l x 1 N T M z Y S I s D Q o g I C A g I C A g I C A g I C A g I C A g I C A g I C J c d T V j N z F c d T g 5 N 2 Z c d T c 3 M D E i L A 0 K I C A g I C A g I C A g I C A g I C A g I C A g I C A i X H U 0 Z T k x X H U 1 M z U 3 X H U 3 N z A x I i w N C i A g I C A g I C A g I C A g I C A g I C A g I C A g I l x 1 N W I 4 O V x 1 N W Z i Z F x 1 N z c w M S I s D Q o g I C A g I C A g I C A g I C A g I C A g I C A g I C J c d T c 1 M T h c d T g w O D N c d T c 3 M D E i L A 0 K I C A g I C A g I C A g I C A g I C A g I C A g I C A i X H U 5 N j U 1 X H U 4 O T d m X H U 3 N z A x I i w N C i A g I C A g I C A g I C A g I C A g I C A g I C A g I l x 1 N m U 1 N l x 1 N T M x N 1 x 1 N z c w M S I s D Q o g I C A g I C A g I C A g I C A g I C A g I C A g I C J c d T Z j N W Z c d T g y Y 2 Z c d T c 3 M D E i L A 0 K I C A g I C A g I C A g I C A g I C A g I C A g I C A i X H U 1 Z T d m X H U 4 O T d m X H U 1 O G V l X H U 2 N W N m X H U 4 M W V h X H U 2 Y 2 J i X H U 1 M z N h I i w N C i A g I C A g I C A g I C A g I C A g I C A g I C A g I l x 1 N W I 4 M V x 1 N T k w Z l x 1 N T Z k Z V x 1 N j V j Z l x 1 O D F l Y V x 1 N m N i Y l x 1 N T M z Y S I s D Q o g I C A g I C A g I C A g I C A g I C A g I C A g I C J c d T k x Y 2 R c d T V l O D Z c d T V l M D I i L A 0 K I C A g I C A g I C A g I C A g I C A g I C A g I C A i X H U 2 Z T U 2 X H U 1 M z U 3 X H U 3 N z A x I i w N C i A g I C A g I C A g I C A g I C A g I C A g I C A g I l x 1 O G Q z N V x 1 N W R k Z V x 1 N z c w M S I s D Q o g I C A g I C A g I C A g I C A g I C A g I C A g I C J c d T U 5 M j l c d T Z k M j V c d T V l M D I i L A 0 K I C A g I C A g I C A g I C A g I C A g I C A g I C A i X H U 1 Z T d m X H U 0 Z T F j X H U 3 N z A x I i w N C i A g I C A g I C A g I C A g I C A g I C A g I C A g I l x 1 N m Q 1 O V x 1 N m M 1 Z l x 1 N z c w M S I s D Q o g I C A g I C A g I C A g I C A g I C A g I C A g I C J c d T Z j N W Z c d T g 5 N 2 Z c d T c 3 M D E i L A 0 K I C A g I C A g I C A g I C A g I C A g I C A g I C A i X H U 1 M z E 3 X H U 0 Z W F j X H U 1 Z T A y I i w N C i A g I C A g I C A g I C A g I C A g I C A g I C A g I l x 1 O T c 1 M l x 1 N m Q 3 N 1 x 1 N z c w M S I s D Q o g I C A g I C A g I C A g I C A g I C A g I C A g I C J c d T c 5 O G Z c d T V l Z m F c d T c 3 M D E i L A 0 K I C A g I C A g I C A g I C A g I C A g I C A g I C A i X H U 4 O T d m X H U 4 N W N m X H U 4 M W V h X H U 2 Y 2 J i X H U 1 M z N h I i w N C i A g I C A g I C A g I C A g I C A g I C A g I C A g I l x 1 N G U w Y V x 1 N m Q 3 N 1 x 1 N W U w M i I s D Q o g I C A g I C A g I C A g I C A g I C A g I C A g I C J c d T Z k N z d c d T U z N T d c d T c 3 M D E i D Q o g I C A g I C A g I C A g I C A g I C A g X Q 0 K I C A g I C A g I C A g I C A g f S w N C i A g I C A g I C A g I C A g I H s N C i A g I C A g I C A g I C A g I C A g I C A i c 2 h v d y I 6 I H R y d W U s D Q o g I C A g I C A g I C A g I C A g I C A g I n N j Y W x l I j o g Z m F s c 2 U s D Q o g I C A g I C A g I C A g I C A g I C A g I m 5 h b W V M b 2 N h d G l v b i I 6 I C J l b m Q i L A 0 K I C A g I C A g I C A g I C A g I C A g I C J u Y W 1 l R 2 F w I j o g M T U s D Q o g I C A g I C A g I C A g I C A g I C A g I m d y a W R J b m R l e C I 6 I D E s D Q o g I C A g I C A g I C A g I C A g I C A g I m l u d m V y c 2 U i O i B m Y W x z Z S w N C i A g I C A g I C A g I C A g I C A g I C A i b 2 Z m c 2 V 0 I j o g M C w N C i A g I C A g I C A g I C A g I C A g I C A i c 3 B s a X R O d W 1 i Z X I i O i A 1 L A 0 K I C A g I C A g I C A g I C A g I C A g I C J t a W 5 J b n R l c n Z h b C I 6 I D A s D Q o g I C A g I C A g I C A g I C A g I C A g I n N w b G l 0 T G l u Z S I 6 I H s N C i A g I C A g I C A g I C A g I C A g I C A g I C A g I n N o b 3 c i O i B 0 c n V l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N C i A g I C A g I C A g I C A g I C A g I C B 9 D Q o g I C A g I C A g I C A g I C B 9 D Q o g I C A g I C A g I F 0 s D Q o g I C A g I C A g I C J 2 a X N 1 Y W x N Y X A i O i B b D Q o g I C A g I C A g I C A g I C B 7 D Q o g I C A g I C A g I C A g I C A g I C A g I n N o b 3 c i O i B 0 c n V l L A 0 K I C A g I C A g I C A g I C A g I C A g I C J 0 e X B l I j o g I m N v b n R p b n V v d X M i L A 0 K I C A g I C A g I C A g I C A g I C A g I C J t a W 4 i O i A w L A 0 K I C A g I C A g I C A g I C A g I C A g I C J t Y X g i O i A 0 M D A w L A 0 K I C A g I C A g I C A g I C A g I C A g I C J 0 Z X h 0 I j o g W w 0 K I C A g I C A g I C A g I C A g I C A g I C A g I C A i S G l n a C I s D Q o g I C A g I C A g I C A g I C A g I C A g I C A g I C J M b 3 c i D Q o g I C A g I C A g I C A g I C A g I C A g X S w N C i A g I C A g I C A g I C A g I C A g I C A i d G V 4 d F N 0 e W x l I j o g e w 0 K I C A g I C A g I C A g I C A g I C A g I C A g I C A i Y 2 9 s b 3 I i O i A i I 2 R k Z C I N C i A g I C A g I C A g I C A g I C A g I C B 9 L A 0 K I C A g I C A g I C A g I C A g I C A g I C J p b l J h b m d l I j o g e w 0 K I C A g I C A g I C A g I C A g I C A g I C A g I C A i Y 2 9 s b 3 I i O i B b D Q o g I C A g I C A g I C A g I C A g I C A g I C A g I C A g I C A i b G l n a H R z a 3 l i b H V l I i w N C i A g I C A g I C A g I C A g I C A g I C A g I C A g I C A g I C J 5 Z W x s b 3 c i L A 0 K I C A g I C A g I C A g I C A g I C A g I C A g I C A g I C A g I m 9 y Y W 5 n Z X J l Z C I N C i A g I C A g I C A g I C A g I C A g I C A g I C A g X Q 0 K I C A g I C A g I C A g I C A g I C A g I H 0 s D Q o g I C A g I C A g I C A g I C A g I C A g I m N h b G N 1 b G F i b G U i O i B 0 c n V l L A 0 K I C A g I C A g I C A g I C A g I C A g I C J p b n Z l c n N l I j o g Z m F s c 2 U s D Q o g I C A g I C A g I C A g I C A g I C A g I n N w b G l 0 T n V t Y m V y I j o g N S w N C i A g I C A g I C A g I C A g I C A g I C A i Z G l t Z W 5 z a W 9 u I j o g M C w N C i A g I C A g I C A g I C A g I C A g I C A i a G 9 2 Z X J M a W 5 r I j o g d H J 1 Z S w N C i A g I C A g I C A g I C A g I C A g I C A i b 3 J p Z W 5 0 I j o g I n Z l c n R p Y 2 F s I i w N C i A g I C A g I C A g I C A g I C A g I C A i b G V m d C I 6 I C I x M C I s D Q o g I C A g I C A g I C A g I C A g I C A g I n R v c C I 6 I C J 0 b 3 A i L A 0 K I C A g I C A g I C A g I C A g I C A g I C J w Y W R k a W 5 n I j o g N S w N C i A g I C A g I C A g I C A g I C A g I C A i c 2 h v d 0 x h Y m V s I j o g d H J 1 Z S w N C i A g I C A g I C A g I C A g I C A g I C A i a X R l b V d p Z H R o I j o g M j A s D Q o g I C A g I C A g I C A g I C A g I C A g I m l 0 Z W 1 I Z W l n a H Q i O i A x N D A s D Q o g I C A g I C A g I C A g I C A g I C A g I m J v c m R l c l d p Z H R o I j o g M A 0 K I C A g I C A g I C A g I C A g f S w N C i A g I C A g I C A g I C A g I H s N C i A g I C A g I C A g I C A g I C A g I C A i c 2 h v d y I 6 I H R y d W U s D Q o g I C A g I C A g I C A g I C A g I C A g I n R 5 c G U i O i A i Y 2 9 u d G l u d W 9 1 c y I s D Q o g I C A g I C A g I C A g I C A g I C A g I m 1 p b i I 6 I D A s D Q o g I C A g I C A g I C A g I C A g I C A g I m 1 h e C I 6 I D Q w M D A s D Q o g I C A g I C A g I C A g I C A g I C A g I n R l e H Q i O i B b D Q o g I C A g I C A g I C A g I C A g I C A g I C A g I C J I a W d o I i w N C i A g I C A g I C A g I C A g I C A g I C A g I C A g I k x v d y I N C i A g I C A g I C A g I C A g I C A g I C B d L A 0 K I C A g I C A g I C A g I C A g I C A g I C J 0 Z X h 0 U 3 R 5 b G U i O i B 7 D Q o g I C A g I C A g I C A g I C A g I C A g I C A g I C J j b 2 x v c i I 6 I C I j Z G R k I g 0 K I C A g I C A g I C A g I C A g I C A g I H 0 s D Q o g I C A g I C A g I C A g I C A g I C A g I m l u U m F u Z 2 U i O i B 7 D Q o g I C A g I C A g I C A g I C A g I C A g I C A g I C J j b 2 x v c i I 6 I F s N C i A g I C A g I C A g I C A g I C A g I C A g I C A g I C A g I C J s a W d o d H N r e W J s d W U i L A 0 K I C A g I C A g I C A g I C A g I C A g I C A g I C A g I C A g I n l l b G x v d y I s D Q o g I C A g I C A g I C A g I C A g I C A g I C A g I C A g I C A i b 3 J h b m d l c m V k I g 0 K I C A g I C A g I C A g I C A g I C A g I C A g I C B d D Q o g I C A g I C A g I C A g I C A g I C A g f S w N C i A g I C A g I C A g I C A g I C A g I C A i Y 2 F s Y 3 V s Y W J s Z S I 6 I H R y d W U s D Q o g I C A g I C A g I C A g I C A g I C A g I m l u d m V y c 2 U i O i B m Y W x z Z S w N C i A g I C A g I C A g I C A g I C A g I C A i c 3 B s a X R O d W 1 i Z X I i O i A 1 L A 0 K I C A g I C A g I C A g I C A g I C A g I C J k a W 1 l b n N p b 2 4 i O i A w L A 0 K I C A g I C A g I C A g I C A g I C A g I C J o b 3 Z l c k x p b m s i O i B 0 c n V l L A 0 K I C A g I C A g I C A g I C A g I C A g I C J v c m l l b n Q i O i A i d m V y d G l j Y W w i L A 0 K I C A g I C A g I C A g I C A g I C A g I C J s Z W Z 0 I j o g I j M w I i w N C i A g I C A g I C A g I C A g I C A g I C A i d G 9 w I j o g I m N l b n R l c i I s D Q o g I C A g I C A g I C A g I C A g I C A g I n B h Z G R p b m c i O i A 1 L A 0 K I C A g I C A g I C A g I C A g I C A g I C J z a G 9 3 T G F i Z W w i O i B 0 c n V l L A 0 K I C A g I C A g I C A g I C A g I C A g I C J p d G V t V 2 l k d G g i O i A y M C w N C i A g I C A g I C A g I C A g I C A g I C A i a X R l b U h l a W d o d C I 6 I D E 0 M C w N C i A g I C A g I C A g I C A g I C A g I C A i Y m 9 y Z G V y V 2 l k d G g i O i A w D Q o g I C A g I C A g I C A g I C B 9 D Q o g I C A g I C A g I F 0 s D Q o g I C A g I C A g I C J s Z W d l b m Q i O i B b D Q o g I C A g I C A g I C A g I C B 7 D Q o g I C A g I C A g I C A g I C A g I C A g I m R h d G E i O i B b D Q o g I C A g I C A g I C A g I C A g I C A g I C A g I C I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S w N C i A g I C A g I C A g I C A g I H s N C i A g I C A g I C A g I C A g I C A g I C A i Z G F 0 Y S I 6 I F s N C i A g I C A g I C A g I C A g I C A g I C A g I C A g I i I s D Q o g I C A g I C A g I C A g I C A g I C A g I C A g I C I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S w N C i A g I C A g I C A g I C A g I H s N C i A g I C A g I C A g I C A g I C A g I C A i Z G F 0 Y S I 6 I F s N C i A g I C A g I C A g I C A g I C A g I C A g I C A g I l x 1 O W V k M V x 1 O W Y 5 O V x 1 N m M 1 Z l x 1 N z c w M S I s D Q o g I C A g I C A g I C A g I C A g I C A g I C A g I C J c d T U 0 M D l c d T Y 3 O T d c d T c 3 M D E i L A 0 K I C A g I C A g I C A g I C A g I C A g I C A g I C A i X H U 1 M T g 1 X H U 4 N D k 5 X H U 1 M 2 U 0 X H U 4 M W V h X H U 2 Y 2 J i X H U 1 M z N h I i w N C i A g I C A g I C A g I C A g I C A g I C A g I C A g I l x 1 N W M 3 M V x 1 N G U x Y 1 x 1 N z c w M S I s D Q o g I C A g I C A g I C A g I C A g I C A g I C A g I C J c d T Z j Y j N c d T U z N T d c d T c 3 M D E i L A 0 K I C A g I C A g I C A g I C A g I C A g I C A g I C A i X H U 2 Y 2 I z X H U 1 M z E 3 X H U 3 N z A x I i w N C i A g I C A g I C A g I C A g I C A g I C A g I C A g I l x 1 O G Z i Z F x 1 N W I 4 M V x 1 N z c w M S I s D Q o g I C A g I C A g I C A g I C A g I C A g I C A g I C J c d T U 2 Z G J c d T V k Z G R c d T c 3 M D E i L A 0 K I C A g I C A g I C A g I C A g I C A g I C A g I C A i X H U 2 N W I w X H U 3 N T g 2 X H U 3 Z W Y 0 X H U 1 N D N l X H U 1 Y z E 0 X H U 4 M W V h X H U 2 Y 2 J i X H U 1 M z N h I i w N C i A g I C A g I C A g I C A g I C A g I C A g I C A g I l x 1 N W M 3 M V x 1 O D k 3 Z l x 1 N z c w M S I s D Q o g I C A g I C A g I C A g I C A g I C A g I C A g I C J c d T R l O T F c d T U z N T d c d T c 3 M D E i L A 0 K I C A g I C A g I C A g I C A g I C A g I C A g I C A i X H U 1 Y j g 5 X H U 1 Z m J k X H U 3 N z A x I i w N C i A g I C A g I C A g I C A g I C A g I C A g I C A g I l x 1 N z U x O F x 1 O D A 4 M 1 x 1 N z c w M S I s D Q o g I C A g I C A g I C A g I C A g I C A g I C A g I C J c d T k 2 N T V c d T g 5 N 2 Z c d T c 3 M D E i L A 0 K I C A g I C A g I C A g I C A g I C A g I C A g I C A i X H U 2 Z T U 2 X H U 1 M z E 3 X H U 3 N z A x I i w N C i A g I C A g I C A g I C A g I C A g I C A g I C A g I l x 1 N m M 1 Z l x 1 O D J j Z l x 1 N z c w M S I s D Q o g I C A g I C A g I C A g I C A g I C A g I C A g I C J c d T V l N 2 Z c d T g 5 N 2 Z c d T U 4 Z W V c d T Y 1 Y 2 Z c d T g x Z W F c d T Z j Y m J c d T U z M 2 E i L A 0 K I C A g I C A g I C A g I C A g I C A g I C A g I C A i X H U 1 Y j g x X H U 1 O T B m X H U 1 N m R l X H U 2 N W N m X H U 4 M W V h X H U 2 Y 2 J i X H U 1 M z N h I i w N C i A g I C A g I C A g I C A g I C A g I C A g I C A g I l x 1 O T F j Z F x 1 N W U 4 N l x 1 N W U w M i I s D Q o g I C A g I C A g I C A g I C A g I C A g I C A g I C J c d T Z l N T Z c d T U z N T d c d T c 3 M D E i L A 0 K I C A g I C A g I C A g I C A g I C A g I C A g I C A i X H U 4 Z D M 1 X H U 1 Z G R l X H U 3 N z A x I i w N C i A g I C A g I C A g I C A g I C A g I C A g I C A g I l x 1 N T k y O V x 1 N m Q y N V x 1 N W U w M i I s D Q o g I C A g I C A g I C A g I C A g I C A g I C A g I C J c d T V l N 2 Z c d T R l M W N c d T c 3 M D E i L A 0 K I C A g I C A g I C A g I C A g I C A g I C A g I C A i X H U 2 Z D U 5 X H U 2 Y z V m X H U 3 N z A x I i w N C i A g I C A g I C A g I C A g I C A g I C A g I C A g I l x 1 N m M 1 Z l x 1 O D k 3 Z l x 1 N z c w M S I s D Q o g I C A g I C A g I C A g I C A g I C A g I C A g I C J c d T U z M T d c d T R l Y W N c d T V l M D I i L A 0 K I C A g I C A g I C A g I C A g I C A g I C A g I C A i X H U 5 N z U y X H U 2 Z D c 3 X H U 3 N z A x I i w N C i A g I C A g I C A g I C A g I C A g I C A g I C A g I l x 1 N z k 4 Z l x 1 N W V m Y V x 1 N z c w M S I s D Q o g I C A g I C A g I C A g I C A g I C A g I C A g I C J c d T g 5 N 2 Z c d T g 1 Y 2 Z c d T g x Z W F c d T Z j Y m J c d T U z M 2 E i L A 0 K I C A g I C A g I C A g I C A g I C A g I C A g I C A i X H U 0 Z T B h X H U 2 Z D c 3 X H U 1 Z T A y I i w N C i A g I C A g I C A g I C A g I C A g I C A g I C A g I l x 1 N m Q 3 N 1 x 1 N T M 1 N 1 x 1 N z c w M S I N C i A g I C A g I C A g I C A g I C A g I C B d L A 0 K I C A g I C A g I C A g I C A g I C A g I C J z Z W x l Y 3 R l Z C I 6 I H t 9 L A 0 K I C A g I C A g I C A g I C A g I C A g I C J z a G 9 3 I j o g Z m F s c 2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S w N C i A g I C A g I C A g I C A g I H s N C i A g I C A g I C A g I C A g I C A g I C A i Z G F 0 Y S I 6 I F s N C i A g I C A g I C A g I C A g I C A g I C A g I C A g I i I N C i A g I C A g I C A g I C A g I C A g I C B d L A 0 K I C A g I C A g I C A g I C A g I C A g I C J z Z W x l Y 3 R l Z C I 6 I H t 9 L A 0 K I C A g I C A g I C A g I C A g I C A g I C J z a G 9 3 I j o g d H J 1 Z S w N C i A g I C A g I C A g I C A g I C A g I C A i c G F k Z G l u Z y I 6 I D U s D Q o g I C A g I C A g I C A g I C A g I C A g I m l 0 Z W 1 H Y X A i O i A x M C w N C i A g I C A g I C A g I C A g I C A g I C A i a X R l b V d p Z H R o I j o g M j U s D Q o g I C A g I C A g I C A g I C A g I C A g I m l 0 Z W 1 I Z W l n a H Q i O i A x N C w N C i A g I C A g I C A g I C A g I C A g I C A i Y m F j a 2 d y b 3 V u Z E N v b G 9 y I j o g I n R y Y W 5 z c G F y Z W 5 0 I i w N C i A g I C A g I C A g I C A g I C A g I C A i Y m 9 y Z G V y Q 2 9 s b 3 I i O i A i I 2 N j Y y I s D Q o g I C A g I C A g I C A g I C A g I C A g I m J v c m R l c l d p Z H R o I j o g M S w N C i A g I C A g I C A g I C A g I C A g I C A i Y m 9 y Z G V y U m F k a X V z I j o g M C w N C i A g I C A g I C A g I C A g I C A g I C A i c G F n Z U J 1 d H R v b k l 0 Z W 1 H Y X A i O i A 1 L A 0 K I C A g I C A g I C A g I C A g I C A g I C J w Y W d l Q n V 0 d G 9 u U G 9 z a X R p b 2 4 i O i A i Z W 5 k I i w N C i A g I C A g I C A g I C A g I C A g I C A i c G F n Z U Z v c m 1 h d H R l c i I 6 I C J 7 Y 3 V y c m V u d H 0 v e 3 R v d G F s f S I s D Q o g I C A g I C A g I C A g I C A g I C A g I n B h Z 2 V J Y 2 9 u Q 2 9 s b 3 I i O i A i I z J m N D U 1 N C I s D Q o g I C A g I C A g I C A g I C A g I C A g I n B h Z 2 V J Y 2 9 u S W 5 h Y 3 R p d m V D b 2 x v c i I 6 I C I j Y W F h I i w N C i A g I C A g I C A g I C A g I C A g I C A i c G F n Z U l j b 2 5 T a X p l I j o g M T U s D Q o g I C A g I C A g I C A g I C A g I C A g I m F u a W 1 h d G l v b k R 1 c m F 0 a W 9 u V X B k Y X R l I j o g O D A w L A 0 K I C A g I C A g I C A g I C A g I C A g I C J z Z W x l Y 3 R v c i I 6 I G Z h b H N l L A 0 K I C A g I C A g I C A g I C A g I C A g I C J z Z W x l Y 3 R v c l B v c 2 l 0 a W 9 u I j o g I m F 1 d G 8 i L A 0 K I C A g I C A g I C A g I C A g I C A g I C J z Z W x l Y 3 R v c k l 0 Z W 1 H Y X A i O i A 3 L A 0 K I C A g I C A g I C A g I C A g I C A g I C J z Z W x l Y 3 R v c k J 1 d H R v b k d h c C I 6 I D E w D Q o g I C A g I C A g I C A g I C B 9 D Q o g I C A g I C A g I F 0 N C i A g I C B 9 L A 0 K I C A g I C J v c H R p b 2 5 z I j o g W w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5 N y 4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I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E 5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E u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3 L j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Y u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2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M C 4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I u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2 L j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z N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Y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1 L j Y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S 4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c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Q u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C 4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C 4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3 L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T k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M S 4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c u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4 N i 4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Y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w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M i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Y u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3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i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U u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5 L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y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C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L j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L j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c u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y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O S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x L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N y 4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Y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2 L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j A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y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0 N i 4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c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2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N S 4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k u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3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u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u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m R i X H U 1 Z G R k X H U 3 N z A x I i w N C i A g I C A g I C A g I C A g I C A g I C A g I C A g I C A g I C J c d T U 0 M D l c d T Y 3 O T d c d T c 3 M D E i L A 0 K I C A g I C A g I C A g I C A g I C A g I C A g I C A g I C A g I l x 1 N G U 5 M V x 1 N T M 1 N 1 x 1 N z c w M S I s D Q o g I C A g I C A g I C A g I C A g I C A g I C A g I C A g I C A i X H U 1 Y z c x X H U 0 Z T F j X H U 3 N z A x I i w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2 Y 2 I z X H U 1 M z U 3 X H U 3 N z A x I i w N C i A g I C A g I C A g I C A g I C A g I C A g I C A g I C A g I C J c d T h k M z V c d T V k Z G V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x N 1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M z E 3 X H U 0 Z W F j X H U 1 Z T A y I i w N C i A g I C A g I C A g I C A g I C A g I C A g I C A g I C A g I C J c d T V i O D l c d T V m Y m R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D l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j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D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Z k Y l x 1 N W R k Z F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R l O T F c d T U z N T d c d T c 3 M D E i L A 0 K I C A g I C A g I C A g I C A g I C A g I C A g I C A g I C A g I l x 1 N m N i M 1 x 1 N T M 1 N 1 x 1 N z c w M S I s D Q o g I C A g I C A g I C A g I C A g I C A g I C A g I C A g I C A i X H U 5 N j U 1 X H U 4 O T d m X H U 3 N z A x I i w N C i A g I C A g I C A g I C A g I C A g I C A g I C A g I C A g I C J c d T h k M z V c d T V k Z G V c d T c 3 M D E i L A 0 K I C A g I C A g I C A g I C A g I C A g I C A g I C A g I C A g I l x 1 N W M 3 M V x 1 O D k 3 Z l x 1 N z c w M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2 Z D U 5 X H U 2 Y z V m X H U 3 N z A x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U 5 M j l c d T Z k M j V c d T V l M D I i L A 0 K I C A g I C A g I C A g I C A g I C A g I C A g I C A g I C A g I l x 1 N T E 4 N V x 1 O D Q 5 O V x 1 N T N l N F x 1 O D F l Y V x 1 N m N i Y l x 1 N T M z Y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w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3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0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c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3 N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2 Z G J c d T V k Z G R c d T c 3 M D E i L A 0 K I C A g I C A g I C A g I C A g I C A g I C A g I C A g I C A g I l x 1 N m N i M 1 x 1 N T M x N 1 x 1 N z c w M S I s D Q o g I C A g I C A g I C A g I C A g I C A g I C A g I C A g I C A i X H U 1 N D A 5 X H U 2 N z k 3 X H U 3 N z A x I i w N C i A g I C A g I C A g I C A g I C A g I C A g I C A g I C A g I C J c d T R l O T F c d T U z N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Z j Y j N c d T U z N T d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V j N z F c d T g 5 N 2 Z c d T c 3 M D E i L A 0 K I C A g I C A g I C A g I C A g I C A g I C A g I C A g I C A g I l x 1 N m M 1 Z l x 1 O D J j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z E 3 X H U 0 Z W F j X H U 1 Z T A y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M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U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U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U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T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U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U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U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1 Y z c x X H U 0 Z T F j X H U 3 N z A x I i w N C i A g I C A g I C A g I C A g I C A g I C A g I C A g I C A g I C J c d T R l O T F c d T U z N T d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M 3 M V x 1 O D k 3 Z l x 1 N z c w M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T M x N 1 x 1 N G V h Y 1 x 1 N W U w M i I s D Q o g I C A g I C A g I C A g I C A g I C A g I C A g I C A g I C A i X H U 1 M T g 1 X H U 4 N D k 5 X H U 1 M 2 U 0 X H U 4 M W V h X H U 2 Y 2 J i X H U 1 M z N h I i w N C i A g I C A g I C A g I C A g I C A g I C A g I C A g I C A g I C J c d T Z k N T l c d T Z j N W Z c d T c 3 M D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N T k y O V x 1 N m Q y N V x 1 N W U w M i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J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3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3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z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D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Z k Y l x 1 N W R k Z F x 1 N z c w M S I s D Q o g I C A g I C A g I C A g I C A g I C A g I C A g I C A g I C A i X H U 2 Y 2 I z X H U 1 M z E 3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R l O T F c d T U z N T d c d T c 3 M D E i L A 0 K I C A g I C A g I C A g I C A g I C A g I C A g I C A g I C A g I l x 1 N W M 3 M V x 1 N G U x Y 1 x 1 N z c w M S I s D Q o g I C A g I C A g I C A g I C A g I C A g I C A g I C A g I C A i X H U 2 Y z V m X H U 4 M m N m X H U 3 N z A x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1 Y z c x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x O D V c d T g 0 O T l c d T U z Z T R c d T g x Z W F c d T Z j Y m J c d T U z M 2 E i L A 0 K I C A g I C A g I C A g I C A g I C A g I C A g I C A g I C A g I l x 1 N m Q 1 O V x 1 N m M 1 Z l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N m U 1 N l x 1 N T M 1 N 1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T k y O V x 1 N m Q y N V x 1 N W U w M i I s D Q o g I C A g I C A g I C A g I C A g I C A g I C A g I C A g I C A i X H U 2 Y z V m X H U 4 O T d m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z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4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3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2 Z G J c d T V k Z G R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0 Z T k x X H U 1 M z U 3 X H U 3 N z A x I i w N C i A g I C A g I C A g I C A g I C A g I C A g I C A g I C A g I C J c d T Z j Y j N c d T U z N T d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V j N z F c d T g 5 N 2 Z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x N 1 x 1 N z c w M S I s D Q o g I C A g I C A g I C A g I C A g I C A g I C A g I C A g I C A i X H U 1 M T g 1 X H U 4 N D k 5 X H U 1 M 2 U 0 X H U 4 M W V h X H U 2 Y 2 J i X H U 1 M z N h I i w N C i A g I C A g I C A g I C A g I C A g I C A g I C A g I C A g I C J c d T c 1 M T h c d T g w O D N c d T c 3 M D E i L A 0 K I C A g I C A g I C A g I C A g I C A g I C A g I C A g I C A g I l x 1 N m Q 1 O V x 1 N m M 1 Z l x 1 N z c w M S I s D Q o g I C A g I C A g I C A g I C A g I C A g I C A g I C A g I C A i X H U 1 Y j g 5 X H U 1 Z m J k X H U 3 N z A x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U 5 M j l c d T Z k M j V c d T V l M D I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z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G U 5 M V x 1 N T M 1 N 1 x 1 N z c w M S I s D Q o g I C A g I C A g I C A g I C A g I C A g I C A g I C A g I C A i X H U 2 Y 2 I z X H U 1 M z U 3 X H U 3 N z A x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V j N z F c d T g 5 N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2 Z D U 5 X H U 2 Y z V m X H U 3 N z A x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2 Z T U 2 X H U 1 M z U 3 X H U 3 N z A x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1 O T I 5 X H U 2 Z D I 1 X H U 1 Z T A y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V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0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0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y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w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D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k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D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D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k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2 Y 2 I z X H U 1 M z U 3 X H U 3 N z A x I i w N C i A g I C A g I C A g I C A g I C A g I C A g I C A g I C A g I C J c d T R l O T F c d T U z N T d c d T c 3 M D E i L A 0 K I C A g I C A g I C A g I C A g I C A g I C A g I C A g I C A g I l x 1 N T Q w O V x 1 N j c 5 N 1 x 1 N z c w M S I s D Q o g I C A g I C A g I C A g I C A g I C A g I C A g I C A g I C A i X H U 4 Z D M 1 X H U 1 Z G R l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M 1 Z l x 1 O D J j Z l x 1 N z c w M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I 4 O V x 1 N W Z i Z F x 1 N z c w M S I s D Q o g I C A g I C A g I C A g I C A g I C A g I C A g I C A g I C A i X H U 3 N T E 4 X H U 4 M D g z X H U 3 N z A x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m M 1 Z l x 1 O D k 3 Z l x 1 N z c w M S I s D Q o g I C A g I C A g I C A g I C A g I C A g I C A g I C A g I C A i X H U 1 O T I 5 X H U 2 Z D I 1 X H U 1 Z T A y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2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0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x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4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4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3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D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O W V k M V x 1 O W Y 5 O V x 1 N m M 1 Z l x 1 N z c w M S I s D Q o g I C A g I C A g I C A g I C A g I C A g I C A g I C A g I C A i X H U 1 Y z c x X H U 0 Z T F j X H U 3 N z A x I i w N C i A g I C A g I C A g I C A g I C A g I C A g I C A g I C A g I C J c d T h m Y m R c d T V i O D F c d T c 3 M D E i L A 0 K I C A g I C A g I C A g I C A g I C A g I C A g I C A g I C A g I l x 1 N T Q w O V x 1 N j c 5 N 1 x 1 N z c w M S I s D Q o g I C A g I C A g I C A g I C A g I C A g I C A g I C A g I C A i X H U 0 Z T k x X H U 1 M z U 3 X H U 3 N z A x I i w N C i A g I C A g I C A g I C A g I C A g I C A g I C A g I C A g I C J c d T Z j Y j N c d T U z N T d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x O D V c d T g 0 O T l c d T U z Z T R c d T g x Z W F c d T Z j Y m J c d T U z M 2 E i L A 0 K I C A g I C A g I C A g I C A g I C A g I C A g I C A g I C A g I l x 1 N T M x N 1 x 1 N G V h Y 1 x 1 N W U w M i I s D Q o g I C A g I C A g I C A g I C A g I C A g I C A g I C A g I C A i X H U 1 Y j g 5 X H U 1 Z m J k X H U 3 N z A x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1 O T I 5 X H U 2 Z D I 1 X H U 1 Z T A y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1 N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M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w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M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c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g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w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I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E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M z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z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A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G Z i Z F x 1 N W I 4 M V x 1 N z c w M S I s D Q o g I C A g I C A g I C A g I C A g I C A g I C A g I C A g I C A i X H U 5 Z W Q x X H U 5 Z j k 5 X H U 2 Y z V m X H U 3 N z A x I i w N C i A g I C A g I C A g I C A g I C A g I C A g I C A g I C A g I C J c d T U 2 Z G J c d T V k Z G R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N W I 4 O V x 1 N W Z i Z F x 1 N z c w M S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T k y O V x 1 N m Q y N V x 1 N W U w M i I s D Q o g I C A g I C A g I C A g I C A g I C A g I C A g I C A g I C A i X H U 1 M T g 1 X H U 4 N D k 5 X H U 1 M 2 U 0 X H U 4 M W V h X H U 2 Y 2 J i X H U 1 M z N h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T h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2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0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Y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Q w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E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5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4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2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0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h m Y m R c d T V i O D F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R l O T F c d T U z N T d c d T c 3 M D E i L A 0 K I C A g I C A g I C A g I C A g I C A g I C A g I C A g I C A g I l x 1 N m N i M 1 x 1 N T M 1 N 1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m M 1 Z l x 1 O D J j Z l x 1 N z c w M S I s D Q o g I C A g I C A g I C A g I C A g I C A g I C A g I C A g I C A i X H U 4 Z D M 1 X H U 1 Z G R l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E 3 X H U 3 N z A x I i w N C i A g I C A g I C A g I C A g I C A g I C A g I C A g I C A g I C J c d T c 1 M T h c d T g w O D N c d T c 3 M D E i L A 0 K I C A g I C A g I C A g I C A g I C A g I C A g I C A g I C A g I l x 1 N m Q 1 O V x 1 N m M 1 Z l x 1 N z c w M S I s D Q o g I C A g I C A g I C A g I C A g I C A g I C A g I C A g I C A i X H U 1 M z E 3 X H U 0 Z W F j X H U 1 Z T A y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U 5 M j l c d T Z k M j V c d T V l M D I i L A 0 K I C A g I C A g I C A g I C A g I C A g I C A g I C A g I C A g I l x 1 N T E 4 N V x 1 O D Q 5 O V x 1 N T N l N F x 1 O D F l Y V x 1 N m N i Y l x 1 N T M z Y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U 5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c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Q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0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D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4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1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N G U 5 M V x 1 N T M 1 N 1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1 Y z c x X H U 0 Z T F j X H U 3 N z A x I i w N C i A g I C A g I C A g I C A g I C A g I C A g I C A g I C A g I C J c d T Z j N W Z c d T g y Y 2 Z c d T c 3 M D E i L A 0 K I C A g I C A g I C A g I C A g I C A g I C A g I C A g I C A g I l x 1 O G Q z N V x 1 N W R k Z V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1 Y j g 5 X H U 1 Z m J k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M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M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c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z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O W V k M V x 1 O W Y 5 O V x 1 N m M 1 Z l x 1 N z c w M S I s D Q o g I C A g I C A g I C A g I C A g I C A g I C A g I C A g I C A i X H U 4 Z D M 1 X H U 1 Z G R l X H U 3 N z A x I i w N C i A g I C A g I C A g I C A g I C A g I C A g I C A g I C A g I C J c d T U 2 Z G J c d T V k Z G R c d T c 3 M D E i L A 0 K I C A g I C A g I C A g I C A g I C A g I C A g I C A g I C A g I l x 1 N G U 5 M V x 1 N T M 1 N 1 x 1 N z c w M S I s D Q o g I C A g I C A g I C A g I C A g I C A g I C A g I C A g I C A i X H U 1 Y z c x X H U 0 Z T F j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2 I z X H U 1 M z U 3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D U 5 X H U 2 Y z V m X H U 3 N z A x I i w N C i A g I C A g I C A g I C A g I C A g I C A g I C A g I C A g I C J c d T c 1 M T h c d T g w O D N c d T c 3 M D E i L A 0 K I C A g I C A g I C A g I C A g I C A g I C A g I C A g I C A g I l x 1 N T M x N 1 x 1 N G V h Y 1 x 1 N W U w M i I s D Q o g I C A g I C A g I C A g I C A g I C A g I C A g I C A g I C A i X H U 2 Z T U 2 X H U 1 M z U 3 X H U 3 N z A x I i w N C i A g I C A g I C A g I C A g I C A g I C A g I C A g I C A g I C J c d T V i O D l c d T V m Y m R c d T c 3 M D E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Z j N W Z c d T g 5 N 2 Z c d T c 3 M D E i L A 0 K I C A g I C A g I C A g I C A g I C A g I C A g I C A g I C A g I l x 1 N T k y O V x 1 N m Q y N V x 1 N W U w M i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F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A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w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E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4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g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N z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3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M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N z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Q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N G U 5 M V x 1 N T M 1 N 1 x 1 N z c w M S I s D Q o g I C A g I C A g I C A g I C A g I C A g I C A g I C A g I C A i X H U 1 N m R i X H U 1 Z G R k X H U 3 N z A x I i w N C i A g I C A g I C A g I C A g I C A g I C A g I C A g I C A g I C J c d T V j N z F c d T R l M W N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2 Y 2 I z X H U 1 M z U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M T g 1 X H U 4 N D k 5 X H U 1 M 2 U 0 X H U 4 M W V h X H U 2 Y 2 J i X H U 1 M z N h I i w N C i A g I C A g I C A g I C A g I C A g I C A g I C A g I C A g I C J c d T V l N 2 Z c d T g 5 N 2 Z c d T U 4 Z W V c d T Y 1 Y 2 Z c d T g x Z W F c d T Z j Y m J c d T U z M 2 E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U 5 M j l c d T Z k M j V c d T V l M D I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Y y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N z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0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5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3 N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z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x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4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G U 5 M V x 1 N T M 1 N 1 x 1 N z c w M S I s D Q o g I C A g I C A g I C A g I C A g I C A g I C A g I C A g I C A i X H U 2 Y 2 I z X H U 1 M z E 3 X H U 3 N z A x I i w N C i A g I C A g I C A g I C A g I C A g I C A g I C A g I C A g I C J c d T h k M z V c d T V k Z G V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Z j Y j N c d T U z N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m M 1 Z l x 1 O D k 3 Z l x 1 N z c w M S I s D Q o g I C A g I C A g I C A g I C A g I C A g I C A g I C A g I C A i X H U 1 O T I 5 X H U 2 Z D I 1 X H U 1 Z T A y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M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U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z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I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I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m R i X H U 1 Z G R k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N G U 5 M V x 1 N T M 1 N 1 x 1 N z c w M S I s D Q o g I C A g I C A g I C A g I C A g I C A g I C A g I C A g I C A i X H U 1 Y z c x X H U 4 O T d m X H U 3 N z A x I i w N C i A g I C A g I C A g I C A g I C A g I C A g I C A g I C A g I C J c d T Z j Y j N c d T U z N T d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M T g 1 X H U 4 N D k 5 X H U 1 M 2 U 0 X H U 4 M W V h X H U 2 Y 2 J i X H U 1 M z N h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M z E 3 X H U 0 Z W F j X H U 1 Z T A y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Z T d m X H U 0 Z T F j X H U 3 N z A x I i w N C i A g I C A g I C A g I C A g I C A g I C A g I C A g I C A g I C J c d T Z j N W Z c d T g 5 N 2 Z c d T c 3 M D E i L A 0 K I C A g I C A g I C A g I C A g I C A g I C A g I C A g I C A g I l x 1 N T k y O V x 1 N m Q y N V x 1 N W U w M i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R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w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0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M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A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k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1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Q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Q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M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w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0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V j N z F c d T R l M W N c d T c 3 M D E i L A 0 K I C A g I C A g I C A g I C A g I C A g I C A g I C A g I C A g I l x 1 N T Z k Y l x 1 N W R k Z F x 1 N z c w M S I s D Q o g I C A g I C A g I C A g I C A g I C A g I C A g I C A g I C A i X H U 1 N D A 5 X H U 2 N z k 3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V j N z F c d T g 5 N 2 Z c d T c 3 M D E i L A 0 K I C A g I C A g I C A g I C A g I C A g I C A g I C A g I C A g I l x 1 N m N i M 1 x 1 N T M 1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j N W Z c d T g y Y 2 Z c d T c 3 M D E i L A 0 K I C A g I C A g I C A g I C A g I C A g I C A g I C A g I C A g I l x 1 N T E 4 N V x 1 O D Q 5 O V x 1 N T N l N F x 1 O D F l Y V x 1 N m N i Y l x 1 N T M z Y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T M x N 1 x 1 N G V h Y 1 x 1 N W U w M i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Y 1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M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D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z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D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M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D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z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D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0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y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w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x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4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0 O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0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0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z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N W M 3 M V x 1 N G U x Y 1 x 1 N z c w M S I s D Q o g I C A g I C A g I C A g I C A g I C A g I C A g I C A g I C A i X H U 1 N m R i X H U 1 Z G R k X H U 3 N z A x I i w N C i A g I C A g I C A g I C A g I C A g I C A g I C A g I C A g I C J c d T h m Y m R c d T V i O D F c d T c 3 M D E i L A 0 K I C A g I C A g I C A g I C A g I C A g I C A g I C A g I C A g I l x 1 N T Q w O V x 1 N j c 5 N 1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2 Y 2 I z X H U 1 M z U 3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V i O D l c d T V m Y m R c d T c 3 M D E i L A 0 K I C A g I C A g I C A g I C A g I C A g I C A g I C A g I C A g I l x 1 N G U w Y V x 1 N m Q 3 N 1 x 1 N W U w M i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N l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g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k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c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E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A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Q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O T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z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M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D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D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g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k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c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E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A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Q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A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U 0 M D l c d T Y 3 O T d c d T c 3 M D E i L A 0 K I C A g I C A g I C A g I C A g I C A g I C A g I C A g I C A g I l x 1 N G U 5 M V x 1 N T M 1 N 1 x 1 N z c w M S I s D Q o g I C A g I C A g I C A g I C A g I C A g I C A g I C A g I C A i X H U 2 Y 2 I z X H U 1 M z U 3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M z E 3 X H U 0 Z W F j X H U 1 Z T A y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R l M G F c d T Z k N z d c d T V l M D I i L A 0 K I C A g I C A g I C A g I C A g I C A g I C A g I C A g I C A g I l x 1 N T k y O V x 1 N m Q y N V x 1 N W U w M i I s D Q o g I C A g I C A g I C A g I C A g I C A g I C A g I C A g I C A i X H U 1 M T g 1 X H U 4 N D k 5 X H U 1 M 2 U 0 X H U 4 M W V h X H U 2 Y 2 J i X H U 1 M z N h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1 Z T d m X H U 0 Z T F j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L A 0 K I C A g I C A g I C A g I C A g I C A g I C A g I C A g I C A g I l x 1 N W I 4 M V x 1 N T k w Z l x 1 N T Z k Z V x 1 N j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j d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z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w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w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M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g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E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A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k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Q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E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A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z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x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w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w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x N 1 x 1 N z c w M S I s D Q o g I C A g I C A g I C A g I C A g I C A g I C A g I C A g I C A i X H U 1 Y z c x X H U 0 Z T F j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O G Q z N V x 1 N W R k Z V x 1 N z c w M S I s D Q o g I C A g I C A g I C A g I C A g I C A g I C A g I C A g I C A i X H U 0 Z T k x X H U 1 M z U 3 X H U 3 N z A x I i w N C i A g I C A g I C A g I C A g I C A g I C A g I C A g I C A g I C J c d T V j N z F c d T g 5 N 2 Z c d T c 3 M D E i L A 0 K I C A g I C A g I C A g I C A g I C A g I C A g I C A g I C A g I l x 1 N m M 1 Z l x 1 O D J j Z l x 1 N z c w M S I s D Q o g I C A g I C A g I C A g I C A g I C A g I C A g I C A g I C A i X H U 5 N j U 1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N T d c d T c 3 M D E i L A 0 K I C A g I C A g I C A g I C A g I C A g I C A g I C A g I C A g I l x 1 N m Q 1 O V x 1 N m M 1 Z l x 1 N z c w M S I s D Q o g I C A g I C A g I C A g I C A g I C A g I C A g I C A g I C A i X H U 0 Z T B h X H U 2 Z D c 3 X H U 1 Z T A y I i w N C i A g I C A g I C A g I C A g I C A g I C A g I C A g I C A g I C J c d T U 5 M j l c d T Z k M j V c d T V l M D I i L A 0 K I C A g I C A g I C A g I C A g I C A g I C A g I C A g I C A g I l x 1 N T E 4 N V x 1 O D Q 5 O V x 1 N T N l N F x 1 O D F l Y V x 1 N m N i Y l x 1 N T M z Y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W U 3 Z l x 1 N G U x Y 1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i w N C i A g I C A g I C A g I C A g I C A g I C A g I C A g I C A g I C J c d T V i O D F c d T U 5 M G Z c d T U 2 Z G V c d T Y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Y 4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z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D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z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3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y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x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5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2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0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z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y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N z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j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D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z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E 3 X H U 3 N z A x I i w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1 N m R i X H U 1 Z G R k X H U 3 N z A x I i w N C i A g I C A g I C A g I C A g I C A g I C A g I C A g I C A g I C J c d T h m Y m R c d T V i O D F c d T c 3 M D E i L A 0 K I C A g I C A g I C A g I C A g I C A g I C A g I C A g I C A g I l x 1 N G U 5 M V x 1 N T M 1 N 1 x 1 N z c w M S I s D Q o g I C A g I C A g I C A g I C A g I C A g I C A g I C A g I C A i X H U 5 N j U 1 X H U 4 O T d m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4 Z D M 1 X H U 1 Z G R l X H U 3 N z A x I i w N C i A g I C A g I C A g I C A g I C A g I C A g I C A g I C A g I C J c d T V j N z F c d T g 5 N 2 Z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1 Y j g 5 X H U 1 Z m J k X H U 3 N z A x I i w N C i A g I C A g I C A g I C A g I C A g I C A g I C A g I C A g I C J c d T Z l N T Z c d T U z N T d c d T c 3 M D E i L A 0 K I C A g I C A g I C A g I C A g I C A g I C A g I C A g I C A g I l x 1 N G U w Y V x 1 N m Q 3 N 1 x 1 N W U w M i I s D Q o g I C A g I C A g I C A g I C A g I C A g I C A g I C A g I C A i X H U 1 O T I 5 X H U 2 Z D I 1 X H U 1 Z T A y I i w N C i A g I C A g I C A g I C A g I C A g I C A g I C A g I C A g I C J c d T U x O D V c d T g 0 O T l c d T U z Z T R c d T g x Z W F c d T Z j Y m J c d T U z M 2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V l N 2 Z c d T R l M W N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s D Q o g I C A g I C A g I C A g I C A g I C A g I C A g I C A g I C A i X H U 1 Y j g x X H U 1 O T B m X H U 1 N m R l X H U 2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2 O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E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k x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g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g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c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M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c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U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z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x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5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4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3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0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c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x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5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4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3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1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0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y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c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0 Z T k x X H U 1 M z U 3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5 N j U 1 X H U 4 O T d m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1 M z E 3 X H U 0 Z W F j X H U 1 Z T A y I i w N C i A g I C A g I C A g I C A g I C A g I C A g I C A g I C A g I C J c d T V i O D l c d T V m Y m R c d T c 3 M D E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1 M T g 1 X H U 4 N D k 5 X H U 1 M 2 U 0 X H U 4 M W V h X H U 2 Y 2 J i X H U 1 M z N h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B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w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z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y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2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A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M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M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I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j c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E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c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Y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U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U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4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w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z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z N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y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2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3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1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m N i M 1 x 1 N T M x N 1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Z j Y j N c d T U z N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j N W Z c d T g y Y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m U 1 N l x 1 N T M x N 1 x 1 N z c w M S I s D Q o g I C A g I C A g I C A g I C A g I C A g I C A g I C A g I C A i X H U 1 Y j g 5 X H U 1 Z m J k X H U 3 N z A x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x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z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2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0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z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w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I 1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3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y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w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D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N j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M z Q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y N T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T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N z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2 Y 2 I z X H U 1 M z E 3 X H U 3 N z A x I i w N C i A g I C A g I C A g I C A g I C A g I C A g I C A g I C A g I C J c d T l l Z D F c d T l m O T l c d T Z j N W Z c d T c 3 M D E i L A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2 Y 2 I z X H U 1 M z U 3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V i O D l c d T V m Y m R c d T c 3 M D E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N m U 1 N l x 1 N T M 1 N 1 x 1 N z c w M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M l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Q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D E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z c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z Y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z M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k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Q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E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A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Y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0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x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2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z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0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w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0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x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2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z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5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0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x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w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j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y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0 Z T k x X H U 1 M z U 3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T M x N 1 x 1 N G V h Y 1 x 1 N W U w M i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N T k y O V x 1 N m Q y N V x 1 N W U w M i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0 Z T B h X H U 2 Z D c 3 X H U 1 Z T A y I i w N C i A g I C A g I C A g I C A g I C A g I C A g I C A g I C A g I C J c d T V l N 2 Z c d T R l M W N c d T c 3 M D E i L A 0 K I C A g I C A g I C A g I C A g I C A g I C A g I C A g I C A g I l x 1 N m M 1 Z l x 1 O D k 3 Z l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N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1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y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Q 0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M 4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M 2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I 4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M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E 5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4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0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y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T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O D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D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D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N T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z O D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z N j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x O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D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D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W M 3 M V x 1 N G U x Y 1 x 1 N z c w M S I s D Q o g I C A g I C A g I C A g I C A g I C A g I C A g I C A g I C A i X H U 1 N m R i X H U 1 Z G R k X H U 3 N z A x I i w N C i A g I C A g I C A g I C A g I C A g I C A g I C A g I C A g I C J c d T Z j Y j N c d T U z N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Z l N T Z c d T U z M T d c d T c 3 M D E i L A 0 K I C A g I C A g I C A g I C A g I C A g I C A g I C A g I C A g I l x 1 N T M x N 1 x 1 N G V h Y 1 x 1 N W U w M i I s D Q o g I C A g I C A g I C A g I C A g I C A g I C A g I C A g I C A i X H U 1 Y j g 5 X H U 1 Z m J k X H U 3 N z A x I i w N C i A g I C A g I C A g I C A g I C A g I C A g I C A g I C A g I C J c d T U 5 M j l c d T Z k M j V c d T V l M D I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0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N j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0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M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M z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D c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D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g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1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Y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I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M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g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Y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D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I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M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g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N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T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O G Z i Z F x 1 N W I 4 M V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l N 2 Z c d T g 5 N 2 Z c d T U 4 Z W V c d T Y 1 Y 2 Z c d T g x Z W F c d T Z j Y m J c d T U z M 2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N T M x N 1 x 1 N G V h Y 1 x 1 N W U w M i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N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g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E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c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k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k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g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Y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1 O D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T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0 N D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z O T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y O T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D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N j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N z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T g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E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c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D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z k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j k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T g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Y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c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U 0 M D l c d T Y 3 O T d c d T c 3 M D E i L A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Z j Y j N c d T U z N T d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G U 5 M V x 1 N T M 1 N 1 x 1 N z c w M S I s D Q o g I C A g I C A g I C A g I C A g I C A g I C A g I C A g I C A i X H U 2 Y z V m X H U 4 M m N m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2 Z T U 2 X H U 1 M z E 3 X H U 3 N z A x I i w N C i A g I C A g I C A g I C A g I C A g I C A g I C A g I C A g I C J c d T U z M T d c d T R l Y W N c d T V l M D I i L A 0 K I C A g I C A g I C A g I C A g I C A g I C A g I C A g I C A g I l x 1 N T k y O V x 1 N m Q y N V x 1 N W U w M i I s D Q o g I C A g I C A g I C A g I C A g I C A g I C A g I C A g I C A i X H U 2 Z D U 5 X H U 2 Y z V m X H U 3 N z A x I i w N C i A g I C A g I C A g I C A g I C A g I C A g I C A g I C A g I C J c d T Z l N T Z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Z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Y 1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2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Q 0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y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M 5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M 1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2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E 4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0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T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N D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N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N T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N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j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0 N D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z O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z N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j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x O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j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N D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g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D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2 Y 2 I z X H U 1 M z U 3 X H U 3 N z A x I i w N C i A g I C A g I C A g I C A g I C A g I C A g I C A g I C A g I C J c d T U 0 M D l c d T Y 3 O T d c d T c 3 M D E i L A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W I 4 O V x 1 N W Z i Z F x 1 N z c w M S I s D Q o g I C A g I C A g I C A g I C A g I C A g I C A g I C A g I C A i X H U 1 M z E 3 X H U 0 Z W F j X H U 1 Z T A y I i w N C i A g I C A g I C A g I C A g I C A g I C A g I C A g I C A g I C J c d T U 5 M j l c d T Z k M j V c d T V l M D I i L A 0 K I C A g I C A g I C A g I C A g I C A g I C A g I C A g I C A g I l x 1 N m Q 1 O V x 1 N m M 1 Z l x 1 N z c w M S I s D Q o g I C A g I C A g I C A g I C A g I C A g I C A g I C A g I C A i X H U 2 Z T U 2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N W U 3 Z l x 1 N G U x Y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c 3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M j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2 M T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O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1 M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j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M z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T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z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I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E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A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E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Y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M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M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I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j E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A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T E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Y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M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M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I 4 O V x 1 N W Z i Z F x 1 N z c w M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R l M G F c d T Z k N z d c d T V l M D I i L A 0 K I C A g I C A g I C A g I C A g I C A g I C A g I C A g I C A g I l x 1 N W U 3 Z l x 1 N G U x Y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3 O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I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I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M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g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c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g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I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M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I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I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M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D g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c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g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I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Y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M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M z A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M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M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D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z Q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O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N z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M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z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z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G U 5 M V x 1 N T M 1 N 1 x 1 N z c w M S I s D Q o g I C A g I C A g I C A g I C A g I C A g I C A g I C A g I C A i X H U 4 Z D M 1 X H U 1 Z G R l X H U 3 N z A x I i w N C i A g I C A g I C A g I C A g I C A g I C A g I C A g I C A g I C J c d T U x O D V c d T g 0 O T l c d T U z Z T R c d T g x Z W F c d T Z j Y m J c d T U z M 2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z M T d c d T R l Y W N c d T V l M D I i L A 0 K I C A g I C A g I C A g I C A g I C A g I C A g I C A g I C A g I l x 1 N W I 4 O V x 1 N W Z i Z F x 1 N z c w M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Z T d m X H U 0 Z T F j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N z l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y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2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1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z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y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w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2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y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2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1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x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U z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y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w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2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2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4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I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Y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U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E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M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I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A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Y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Y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E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4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g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m N i M 1 x 1 N T M 1 N 1 x 1 N z c w M S I s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1 M T g 1 X H U 4 N D k 5 X H U 1 M 2 U 0 X H U 4 M W V h X H U 2 Y 2 J i X H U 1 M z N h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U 5 M j l c d T Z k M j V c d T V l M D I i L A 0 K I C A g I C A g I C A g I C A g I C A g I C A g I C A g I C A g I l x 1 N W I 4 O V x 1 N W Z i Z F x 1 N z c w M S I s D Q o g I C A g I C A g I C A g I C A g I C A g I C A g I C A g I C A i X H U 2 Z T U 2 X H U 1 M z U 3 X H U 3 N z A x I i w N C i A g I C A g I C A g I C A g I C A g I C A g I C A g I C A g I C J c d T Z k N T l c d T Z j N W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w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3 O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N D g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O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1 O D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1 M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0 O D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D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z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D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M D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D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N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k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Q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k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g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I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g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Q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N z k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Q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k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g y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I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g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Q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A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c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4 Z m J k X H U 1 Y j g x X H U 3 N z A x I i w N C i A g I C A g I C A g I C A g I C A g I C A g I C A g I C A g I C J c d T U 0 M D l c d T Y 3 O T d c d T c 3 M D E i L A 0 K I C A g I C A g I C A g I C A g I C A g I C A g I C A g I C A g I l x 1 N m N i M 1 x 1 N T M 1 N 1 x 1 N z c w M S I s D Q o g I C A g I C A g I C A g I C A g I C A g I C A g I C A g I C A i X H U 5 Z W Q x X H U 5 Z j k 5 X H U 2 Y z V m X H U 3 N z A x I i w N C i A g I C A g I C A g I C A g I C A g I C A g I C A g I C A g I C J c d T R l O T F c d T U z N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1 M T g 1 X H U 4 N D k 5 X H U 1 M 2 U 0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E 3 X H U 3 N z A x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0 Z T B h X H U 2 Z D c 3 X H U 1 Z T A y I i w N C i A g I C A g I C A g I C A g I C A g I C A g I C A g I C A g I C J c d T Z j N W Z c d T g 5 N 2 Z c d T c 3 M D E i L A 0 K I C A g I C A g I C A g I C A g I C A g I C A g I C A g I C A g I l x 1 O D k 3 Z l x 1 O D V j Z l x 1 O D F l Y V x 1 N m N i Y l x 1 N T M z Y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M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D Q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I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M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T k w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M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I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g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4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I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g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0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z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5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z N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y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0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z O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U 5 M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z N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y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y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U 2 Z G J c d T V k Z G R c d T c 3 M D E i L A 0 K I C A g I C A g I C A g I C A g I C A g I C A g I C A g I C A g I l x 1 N T Q w O V x 1 N j c 5 N 1 x 1 N z c w M S I s D Q o g I C A g I C A g I C A g I C A g I C A g I C A g I C A g I C A i X H U 4 Z m J k X H U 1 Y j g x X H U 3 N z A x I i w N C i A g I C A g I C A g I C A g I C A g I C A g I C A g I C A g I C J c d T Z j Y j N c d T U z N T d c d T c 3 M D E i L A 0 K I C A g I C A g I C A g I C A g I C A g I C A g I C A g I C A g I l x 1 O W V k M V x 1 O W Y 5 O V x 1 N m M 1 Z l x 1 N z c w M S I s D Q o g I C A g I C A g I C A g I C A g I C A g I C A g I C A g I C A i X H U 5 N j U 1 X H U 4 O T d m X H U 3 N z A x I i w N C i A g I C A g I C A g I C A g I C A g I C A g I C A g I C A g I C J c d T R l O T F c d T U z N T d c d T c 3 M D E i L A 0 K I C A g I C A g I C A g I C A g I C A g I C A g I C A g I C A g I l x 1 N W M 3 M V x 1 O D k 3 Z l x 1 N z c w M S I s D Q o g I C A g I C A g I C A g I C A g I C A g I C A g I C A g I C A i X H U 2 Y z V m X H U 4 M m N m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1 M z E 3 X H U 0 Z W F j X H U 1 Z T A y I i w N C i A g I C A g I C A g I C A g I C A g I C A g I C A g I C A g I C J c d T U 5 M j l c d T Z k M j V c d T V l M D I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k N T l c d T Z j N W Z c d T c 3 M D E i L A 0 K I C A g I C A g I C A g I C A g I C A g I C A g I C A g I C A g I l x 1 N m U 1 N l x 1 N T M 1 N 1 x 1 N z c w M S I s D Q o g I C A g I C A g I C A g I C A g I C A g I C A g I C A g I C A i X H U 1 Z T d m X H U 0 Z T F j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g 5 N 2 Z c d T g 1 Y 2 Z c d T g x Z W F c d T Z j Y m J c d T U z M 2 E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J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0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g y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z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z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4 O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2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O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2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N D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M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M z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O D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N D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4 M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M z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M z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O D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N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4 Z m J k X H U 1 Y j g x X H U 3 N z A x I i w N C i A g I C A g I C A g I C A g I C A g I C A g I C A g I C A g I C J c d T Z j Y j N c d T U z M T d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l l Z D F c d T l m O T l c d T Z j N W Z c d T c 3 M D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U x O D V c d T g 0 O T l c d T U z Z T R c d T g x Z W F c d T Z j Y m J c d T U z M 2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T M x N 1 x 1 N G V h Y 1 x 1 N W U w M i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W I 4 O V x 1 N W Z i Z F x 1 N z c w M S I s D Q o g I C A g I C A g I C A g I C A g I C A g I C A g I C A g I C A i X H U 2 Z T U 2 X H U 1 M z U 3 X H U 3 N z A x I i w N C i A g I C A g I C A g I C A g I C A g I C A g I C A g I C A g I C J c d T Z k N T l c d T Z j N W Z c d T c 3 M D E i L A 0 K I C A g I C A g I C A g I C A g I C A g I C A g I C A g I C A g I l x 1 N W U 3 Z l x 1 N G U x Y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z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T A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k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z E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Q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Q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I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A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T A 0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k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z E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Q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Q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I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E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M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A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I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A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x M D Q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O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3 M T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2 N D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N D A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j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T M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z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D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5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0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O G Z i Z F x 1 N W I 4 M V x 1 N z c w M S I s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2 Y 2 I z X H U 1 M z U 3 X H U 3 N z A x I i w N C i A g I C A g I C A g I C A g I C A g I C A g I C A g I C A g I C J c d T k 2 N T V c d T g 5 N 2 Z c d T c 3 M D E i L A 0 K I C A g I C A g I C A g I C A g I C A g I C A g I C A g I C A g I l x 1 N G U 5 M V x 1 N T M 1 N 1 x 1 N z c w M S I s D Q o g I C A g I C A g I C A g I C A g I C A g I C A g I C A g I C A i X H U 1 Y z c x X H U 4 O T d m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1 M T g 1 X H U 4 N D k 5 X H U 1 M 2 U 0 X H U 4 M W V h X H U 2 Y 2 J i X H U 1 M z N h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V i O D l c d T V m Y m R c d T c 3 M D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Z j N W Z c d T g 5 N 2 Z c d T c 3 M D E i L A 0 K I C A g I C A g I C A g I C A g I C A g I C A g I C A g I C A g I l x 1 O D k 3 Z l x 1 O D V j Z l x 1 O D F l Y V x 1 N m N i Y l x 1 N T M z Y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N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M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k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c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c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M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Q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E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Q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I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U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A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5 M z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3 O T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2 N z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1 M z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N D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T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T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D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j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T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j A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T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T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5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O T M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N z k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c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c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T M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Q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D E y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k y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Q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I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w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U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M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A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Z j Y j N c d T U z M T d c d T c 3 M D E i L A 0 K I C A g I C A g I C A g I C A g I C A g I C A g I C A g I C A g I l x 1 N T Z k Y l x 1 N W R k Z F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O W V k M V x 1 O W Y 5 O V x 1 N m M 1 Z l x 1 N z c w M S I s D Q o g I C A g I C A g I C A g I C A g I C A g I C A g I C A g I C A i X H U 5 N j U 1 X H U 4 O T d m X H U 3 N z A x I i w N C i A g I C A g I C A g I C A g I C A g I C A g I C A g I C A g I C J c d T R l O T F c d T U z N T d c d T c 3 M D E i L A 0 K I C A g I C A g I C A g I C A g I C A g I C A g I C A g I C A g I l x 1 N m M 1 Z l x 1 O D J j Z l x 1 N z c w M S I s D Q o g I C A g I C A g I C A g I C A g I C A g I C A g I C A g I C A i X H U 1 Y z c x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O G Q z N V x 1 N W R k Z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Z l N T Z c d T U z M T d c d T c 3 M D E i L A 0 K I C A g I C A g I C A g I C A g I C A g I C A g I C A g I C A g I l x 1 N T M x N 1 x 1 N G V h Y 1 x 1 N W U w M i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1 O T I 5 X H U 2 Z D I 1 X H U 1 Z T A y I i w N C i A g I C A g I C A g I C A g I C A g I C A g I C A g I C A g I C J c d T Z l N T Z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2 Y z V m X H U 4 O T d m X H U 3 N z A x I i w N C i A g I C A g I C A g I C A g I C A g I C A g I C A g I C A g I C J c d T g 5 N 2 Z c d T g 1 Y 2 Z c d T g x Z W F c d T Z j Y m J c d T U z M 2 E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V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T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D E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j g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M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c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D M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U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k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k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Y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A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c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D E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4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z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w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3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z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1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D E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A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Y 4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z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w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3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Q z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1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5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5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w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3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2 I z X H U 1 M z E 3 X H U 3 N z A x I i w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Z j Y j N c d T U z N T d c d T c 3 M D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Z j N W Z c d T g y Y 2 Z c d T c 3 M D E i L A 0 K I C A g I C A g I C A g I C A g I C A g I C A g I C A g I C A g I l x 1 O G Q z N V x 1 N W R k Z V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Z T U 2 X H U 1 M z E 3 X H U 3 N z A x I i w N C i A g I C A g I C A g I C A g I C A g I C A g I C A g I C A g I C J c d T U z M T d c d T R l Y W N c d T V l M D I i L A 0 K I C A g I C A g I C A g I C A g I C A g I C A g I C A g I C A g I l x 1 N W U 3 Z l x 1 O D k 3 Z l x 1 N T h l Z V x 1 N j V j Z l x 1 O D F l Y V x 1 N m N i Y l x 1 N T M z Y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2 Z T U 2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m Q 1 O V x 1 N m M 1 Z l x 1 N z c w M S I s D Q o g I C A g I C A g I C A g I C A g I C A g I C A g I C A g I C A i X H U 1 Z T d m X H U 0 Z T F j X H U 3 N z A x I i w N C i A g I C A g I C A g I C A g I C A g I C A g I C A g I C A g I C J c d T R l M G F c d T Z k N z d c d T V l M D I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g 2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3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3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3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0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y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1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y M z I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c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E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N j c 3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c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j Q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I x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I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U w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O T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M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M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3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3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3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Y 0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y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y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3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1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x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k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O T A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O W V k M V x 1 O W Y 5 O V x 1 N m M 1 Z l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N T E 4 N V x 1 O D Q 5 O V x 1 N T N l N F x 1 O D F l Y V x 1 N m N i Y l x 1 N T M z Y S I s D Q o g I C A g I C A g I C A g I C A g I C A g I C A g I C A g I C A i X H U 0 Z T k x X H U 1 M z U 3 X H U 3 N z A x I i w N C i A g I C A g I C A g I C A g I C A g I C A g I C A g I C A g I C J c d T Z j N W Z c d T g y Y 2 Z c d T c 3 M D E i L A 0 K I C A g I C A g I C A g I C A g I C A g I C A g I C A g I C A g I l x 1 N W M 3 M V x 1 O D k 3 Z l x 1 N z c w M S I s D Q o g I C A g I C A g I C A g I C A g I C A g I C A g I C A g I C A i X H U 4 Z D M 1 X H U 1 Z G R l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U 1 N l x 1 N T M x N 1 x 1 N z c w M S I s D Q o g I C A g I C A g I C A g I C A g I C A g I C A g I C A g I C A i X H U 1 M z E 3 X H U 0 Z W F j X H U 1 Z T A y I i w N C i A g I C A g I C A g I C A g I C A g I C A g I C A g I C A g I C J c d T V i O D l c d T V m Y m R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Z k N T l c d T Z j N W Z c d T c 3 M D E i L A 0 K I C A g I C A g I C A g I C A g I C A g I C A g I C A g I C A g I l x 1 N W U 3 Z l x 1 N G U x Y 1 x 1 N z c w M S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Z k N z d c d T U z N T d c d T c 3 M D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4 N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0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N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3 M z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M D A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T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O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D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D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T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0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N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3 M z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O T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2 M D A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T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O D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z M D Y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N T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T A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D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N T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T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5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k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N j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Q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2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z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Y w M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5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4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w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1 M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1 M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3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k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O T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2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2 Y 2 I z X H U 1 M z U 3 X H U 3 N z A x I i w N C i A g I C A g I C A g I C A g I C A g I C A g I C A g I C A g I C J c d T l l Z D F c d T l m O T l c d T Z j N W Z c d T c 3 M D E i L A 0 K I C A g I C A g I C A g I C A g I C A g I C A g I C A g I C A g I l x 1 N T Z k Y l x 1 N W R k Z F x 1 N z c w M S I s D Q o g I C A g I C A g I C A g I C A g I C A g I C A g I C A g I C A i X H U 1 M T g 1 X H U 4 N D k 5 X H U 1 M 2 U 0 X H U 4 M W V h X H U 2 Y 2 J i X H U 1 M z N h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4 Z D M 1 X H U 1 Z G R l X H U 3 N z A x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W I 4 O V x 1 N W Z i Z F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h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w M z M u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4 M S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5 L j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3 N z M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z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U 4 O C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D g 0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M T Y u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5 M y 4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k z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D g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N i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k y L j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O D g u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N i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E 5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T M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w O S 4 z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A z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M y 4 1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M u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z L j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y 4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A u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u O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u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u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A u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A z M y 4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g x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D k u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c 3 M y 4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M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T g 4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0 O D Q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x N i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z L j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T M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4 O C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c 2 L j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T I u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4 O C 4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M 2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T k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M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A 5 L j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D M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z L j U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M y 4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M C 4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S 4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y 4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D M z L j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5 O D E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w O S 4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N z c z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z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1 O D g u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Q 4 N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E 2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O T M u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5 M y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g 4 L j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z Y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5 M i 4 x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g 4 L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Y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x O S 4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z L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D k u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w M y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M u N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M z L j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y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u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w L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L j Q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k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1 N m R i X H U 1 Z G R k X H U 3 N z A x I i w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5 N j U 1 X H U 4 O T d m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Y z c x X H U 4 O T d m X H U 3 N z A x I i w N C i A g I C A g I C A g I C A g I C A g I C A g I C A g I C A g I C J c d T Z j N W Z c d T g y Y 2 Z c d T c 3 M D E i L A 0 K I C A g I C A g I C A g I C A g I C A g I C A g I C A g I C A g I l x 1 O G Q z N V x 1 N W R k Z V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l c d T V m Y m R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M z E 3 X H U 0 Z W F j X H U 1 Z T A y I i w N C i A g I C A g I C A g I C A g I C A g I C A g I C A g I C A g I C J c d T Z l N T Z c d T U z M T d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2 Z D U 5 X H U 2 Y z V m X H U 3 N z A x I i w N C i A g I C A g I C A g I C A g I C A g I C A g I C A g I C A g I C J c d T V l N 2 Z c d T R l M W N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D l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M z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E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A w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2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y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5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x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5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z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3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M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M z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E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A w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2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g y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c 5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x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M 5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z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3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E 3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0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y M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y M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z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U z M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M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A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Y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I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z k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E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z k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M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A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c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Q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M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E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Q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z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T E 4 N V x 1 O D Q 5 O V x 1 N T N l N F x 1 O D F l Y V x 1 N m N i Y l x 1 N T M z Y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G Q z N V x 1 N W R k Z V x 1 N z c w M S I s D Q o g I C A g I C A g I C A g I C A g I C A g I C A g I C A g I C A i X H U 1 Y j g 5 X H U 1 Z m J k X H U 3 N z A x I i w N C i A g I C A g I C A g I C A g I C A g I C A g I C A g I C A g I C J c d T U z M T d c d T R l Y W N c d T V l M D I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c 1 M T h c d T g w O D N c d T c 3 M D E i L A 0 K I C A g I C A g I C A g I C A g I C A g I C A g I C A g I C A g I l x 1 N T k y O V x 1 N m Q y N V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Z j N W Z c d T g 5 N 2 Z c d T c 3 M D E i L A 0 K I C A g I C A g I C A g I C A g I C A g I C A g I C A g I C A g I l x 1 O D k 3 Z l x 1 O D V j Z l x 1 O D F l Y V x 1 N m N i Y l x 1 N T M z Y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w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D A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1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M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M j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D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T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D A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1 M w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M D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5 M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N D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M j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z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T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O T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M z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D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D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T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z k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D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M D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U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A w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w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0 O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y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c z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x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1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5 N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y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w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1 O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z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y M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w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Z j Y j N c d T U z N T d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U x O D V c d T g 0 O T l c d T U z Z T R c d T g x Z W F c d T Z j Y m J c d T U z M 2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V j N z F c d T g 5 N 2 Z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O V x 1 N W Z i Z F x 1 N z c w M S I s D Q o g I C A g I C A g I C A g I C A g I C A g I C A g I C A g I C A i X H U 1 M z E 3 X H U 0 Z W F j X H U 1 Z T A y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R l M G F c d T Z k N z d c d T V l M D I i L A 0 K I C A g I C A g I C A g I C A g I C A g I C A g I C A g I C A g I l x 1 N z k 4 Z l x 1 N W V m Y V x 1 N z c w M S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y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Q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U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M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M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M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Q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Q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M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y N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Q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U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D M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M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M 1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Q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E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T g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T Y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U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Q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M w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I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I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E 1 M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N D M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N T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4 M z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4 M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z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M z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z N D Y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y O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y N z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x O D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N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N T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N D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l l Z D F c d T l m O T l c d T Z j N W Z c d T c 3 M D E i L A 0 K I C A g I C A g I C A g I C A g I C A g I C A g I C A g I C A g I l x 1 O G Z i Z F x 1 N W I 4 M V x 1 N z c w M S I s D Q o g I C A g I C A g I C A g I C A g I C A g I C A g I C A g I C A i X H U 2 Y 2 I z X H U 1 M z E 3 X H U 3 N z A x I i w N C i A g I C A g I C A g I C A g I C A g I C A g I C A g I C A g I C J c d T Z j Y j N c d T U z N T d c d T c 3 M D E i L A 0 K I C A g I C A g I C A g I C A g I C A g I C A g I C A g I C A g I l x 1 N T Z k Y l x 1 N W R k Z F x 1 N z c w M S I s D Q o g I C A g I C A g I C A g I C A g I C A g I C A g I C A g I C A i X H U 1 M T g 1 X H U 4 N D k 5 X H U 1 M 2 U 0 X H U 4 M W V h X H U 2 Y 2 J i X H U 1 M z N h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Z j N W Z c d T g y Y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4 Z D M 1 X H U 1 Z G R l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1 M z E 3 X H U 0 Z W F j X H U 1 Z T A y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Z T d m X H U 0 Z T F j X H U 3 N z A x I i w N C i A g I C A g I C A g I C A g I C A g I C A g I C A g I C A g I C J c d T Z k N T l c d T Z j N W Z c d T c 3 M D E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J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N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Y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Y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U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Q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U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I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M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M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U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z N D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Y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Y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U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T Q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D U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I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M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j g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M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E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U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E 2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D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M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Q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2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k 2 M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k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0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y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1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y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z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I 4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2 M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z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x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w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1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x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M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1 N m R i X H U 1 Z G R k X H U 3 N z A x I i w N C i A g I C A g I C A g I C A g I C A g I C A g I C A g I C A g I C J c d T U x O D V c d T g 0 O T l c d T U z Z T R c d T g x Z W F c d T Z j Y m J c d T U z M 2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N m M 1 Z l x 1 O D J j Z l x 1 N z c w M S I s D Q o g I C A g I C A g I C A g I C A g I C A g I C A g I C A g I C A i X H U 1 Y j g 5 X H U 1 Z m J k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z U x O F x 1 O D A 4 M 1 x 1 N z c w M S I s D Q o g I C A g I C A g I C A g I C A g I C A g I C A g I C A g I C A i X H U 2 Z T U 2 X H U 1 M z E 3 X H U 3 N z A x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0 Z T B h X H U 2 Z D c 3 X H U 1 Z T A y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M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Q z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z N D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T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2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1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1 M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3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Q 4 M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y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w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1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x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x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0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z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E z M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T A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E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M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M z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Q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0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z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O D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D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z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T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T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N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M z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Q 1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0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T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2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z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0 O D I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D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N z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T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T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N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M z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M z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x M z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U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x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l l Z D F c d T l m O T l c d T Z j N W Z c d T c 3 M D E i L A 0 K I C A g I C A g I C A g I C A g I C A g I C A g I C A g I C A g I l x 1 N m N i M 1 x 1 N T M x N 1 x 1 N z c w M S I s D Q o g I C A g I C A g I C A g I C A g I C A g I C A g I C A g I C A i X H U 2 Y 2 I z X H U 1 M z U 3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M T g 1 X H U 4 N D k 5 X H U 1 M 2 U 0 X H U 4 M W V h X H U 2 Y 2 J i X H U 1 M z N h I i w N C i A g I C A g I C A g I C A g I C A g I C A g I C A g I C A g I C J c d T R l O T F c d T U z N T d c d T c 3 M D E i L A 0 K I C A g I C A g I C A g I C A g I C A g I C A g I C A g I C A g I l x 1 N W M 3 M V x 1 O D k 3 Z l x 1 N z c w M S I s D Q o g I C A g I C A g I C A g I C A g I C A g I C A g I C A g I C A i X H U 5 N j U 1 X H U 4 O T d m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z M T d c d T R l Y W N c d T V l M D I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1 O T I 5 X H U 2 Z D I 1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Z T d m X H U 0 Z T F j X H U 3 N z A x I i w N C i A g I C A g I C A g I C A g I C A g I C A g I C A g I C A g I C J c d T Z k N T l c d T Z j N W Z c d T c 3 M D E i L A 0 K I C A g I C A g I C A g I C A g I C A g I C A g I C A g I C A g I l x 1 N G U w Y V x 1 N m Q 3 N 1 x 1 N W U w M i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m Q 3 N 1 x 1 N T M 1 N 1 x 1 N z c w M S I s D Q o g I C A g I C A g I C A g I C A g I C A g I C A g I C A g I C A i X H U 4 O T d m X H U 4 N W N m X H U 4 M W V h X H U 2 Y 2 J i X H U 1 M z N h I i w N C i A g I C A g I C A g I C A g I C A g I C A g I C A g I C A g I C J c d T k x Y 2 R c d T V l O D Z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R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D c 5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x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5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M z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1 M T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0 M D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M z k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y O D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z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z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z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M z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T A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z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x M j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Y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z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y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0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E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4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z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x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w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z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z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1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U 0 M w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0 N z k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E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4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k 1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g y N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z M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U x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w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z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4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3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z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1 M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z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y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z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I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A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Y z c x X H U 0 Z T F j X H U 3 N z A x I i w N C i A g I C A g I C A g I C A g I C A g I C A g I C A g I C A g I C J c d T U 0 M D l c d T Y 3 O T d c d T c 3 M D E i L A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Z j Y j N c d T U z N T d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k 2 N T V c d T g 5 N 2 Z c d T c 3 M D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T M x N 1 x 1 N G V h Y 1 x 1 N W U w M i I s D Q o g I C A g I C A g I C A g I C A g I C A g I C A g I C A g I C A i X H U 3 N T E 4 X H U 4 M D g z X H U 3 N z A x I i w N C i A g I C A g I C A g I C A g I C A g I C A g I C A g I C A g I C J c d T U 5 M j l c d T Z k M j V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F j Z F x 1 N W U 4 N l x 1 N W U w M i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N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c 1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M D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2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M z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N z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T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z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0 N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N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j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c 1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2 M D M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D Q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2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M z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N z A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T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z I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0 N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z N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D M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j A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T E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x M j A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4 M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D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z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w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N T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j A z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Q 0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N j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M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c w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E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c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U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Y 5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g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Y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Y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w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I w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A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Q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M z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N m N i M 1 x 1 N T M 1 N 1 x 1 N z c w M S I s D Q o g I C A g I C A g I C A g I C A g I C A g I C A g I C A g I C A i X H U 4 Z m J k X H U 1 Y j g x X H U 3 N z A x I i w N C i A g I C A g I C A g I C A g I C A g I C A g I C A g I C A g I C J c d T U x O D V c d T g 0 O T l c d T U z Z T R c d T g x Z W F c d T Z j Y m J c d T U z M 2 E i L A 0 K I C A g I C A g I C A g I C A g I C A g I C A g I C A g I C A g I l x 1 N T Z k Y l x 1 N W R k Z F x 1 N z c w M S I s D Q o g I C A g I C A g I C A g I C A g I C A g I C A g I C A g I C A i X H U 5 N j U 1 X H U 4 O T d m X H U 3 N z A x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l c d T V m Y m R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Z l N T Z c d T U z N T d c d T c 3 M D E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D k 3 Z l x 1 O D V j Z l x 1 O D F l Y V x 1 N m N i Y l x 1 N T M z Y S I s D Q o g I C A g I C A g I C A g I C A g I C A g I C A g I C A g I C A i X H U 5 M W N k X H U 1 Z T g 2 X H U 1 Z T A y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2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Y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2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M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E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c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Y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Y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U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k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Y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I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Y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Y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I 2 M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x N j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T A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x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g w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3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Y 2 O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4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2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M 1 M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5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I 3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2 N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y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2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x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j Y w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E 2 N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x M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E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O D A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j c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j Y 4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g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Y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U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k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j c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Y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I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Y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Y 2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E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2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2 Y 2 I z X H U 1 M z U 3 X H U 3 N z A x I i w N C i A g I C A g I C A g I C A g I C A g I C A g I C A g I C A g I C J c d T U x O D V c d T g 0 O T l c d T U z Z T R c d T g x Z W F c d T Z j Y m J c d T U z M 2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R l O T F c d T U z N T d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O T F j Z F x 1 N W U 4 N l x 1 N W U w M i I s D Q o g I C A g I C A g I C A g I C A g I C A g I C A g I C A g I C A i X H U 3 N T E 4 X H U 4 M D g z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x N 1 x 1 N z c w M S I s D Q o g I C A g I C A g I C A g I C A g I C A g I C A g I C A g I C A i X H U 1 M z E 3 X H U 0 Z W F j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2 Z D c 3 X H U 1 M z U 3 X H U 3 N z A x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E 5 O T d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5 M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U 0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w M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O D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I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5 N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0 M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y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4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3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x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w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4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3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1 O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y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4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1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E y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w M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Y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y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y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A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4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k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Q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g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c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E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A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g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c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I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g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y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T Q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A w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4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j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k 2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Q w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I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g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c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E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A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g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c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I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g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T I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A w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g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w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m N i M 1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k x Y 2 R c d T V l O D Z c d T V l M D I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U z M T d c d T R l Y W N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Z k N z d c d T U z N T d c d T c 3 M D E i L A 0 K I C A g I C A g I C A g I C A g I C A g I C A g I C A g I C A g I l x 1 O T c 1 M l x 1 N m Q 3 N 1 x 1 N z c w M S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T k 5 O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5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I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O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z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D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j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z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D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D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2 O T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I y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N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g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T g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c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Q w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Y w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Q w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c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1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j g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U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0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x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c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I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A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U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I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5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j I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O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O D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z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D A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j A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D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z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D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T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M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D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T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z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D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c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x O D V c d T g 0 O T l c d T U z Z T R c d T g x Z W F c d T Z j Y m J c d T U z M 2 E i L A 0 K I C A g I C A g I C A g I C A g I C A g I C A g I C A g I C A g I l x 1 N T Z k Y l x 1 N W R k Z F x 1 N z c w M S I s D Q o g I C A g I C A g I C A g I C A g I C A g I C A g I C A g I C A i X H U 0 Z T k x X H U 1 M z U 3 X H U 3 N z A x I i w N C i A g I C A g I C A g I C A g I C A g I C A g I C A g I C A g I C J c d T k 2 N T V c d T g 5 N 2 Z c d T c 3 M D E i L A 0 K I C A g I C A g I C A g I C A g I C A g I C A g I C A g I C A g I l x 1 N W M 3 M V x 1 O D k 3 Z l x 1 N z c w M S I s D Q o g I C A g I C A g I C A g I C A g I C A g I C A g I C A g I C A i X H U 4 Z D M 1 X H U 1 Z G R l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M 1 Z l x 1 O D J j Z l x 1 N z c w M S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N m U 1 N l x 1 N T M x N 1 x 1 N z c w M S I s D Q o g I C A g I C A g I C A g I C A g I C A g I C A g I C A g I C A i X H U 5 M W N k X H U 1 Z T g 2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1 O T I 5 X H U 2 Z D I 1 X H U 1 Z T A y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R l M G F c d T Z k N z d c d T V l M D I i L A 0 K I C A g I C A g I C A g I C A g I C A g I C A g I C A g I C A g I l x 1 N m Q 3 N 1 x 1 N T M 1 N 1 x 1 N z c w M S I s D Q o g I C A g I C A g I C A g I C A g I C A g I C A g I C A g I C A i X H U 5 N z U y X H U 2 Z D c 3 X H U 3 N z A x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x O T k 5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Y 3 L j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A 3 N C 4 5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k 5 N C 4 0 O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k 5 M y 4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N z k w L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2 M j k u M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U 1 M S 4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Q 3 L j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z M u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x M y 4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U 0 L j c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Q y L j I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N j g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N i 4 3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x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x N i 4 3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x M C 4 0 N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5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g 0 L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j U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g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z Y u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4 L j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0 M C 4 5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S 4 y M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D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I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N j c u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c 0 L j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k 0 L j Q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k z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T A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y O S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x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D c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3 M y 4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z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T Q u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I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2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2 L j c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E 2 L j c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w L j Q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O D Q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N S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g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w L j k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1 L j I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0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0 N j c u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c 0 L j k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O T k 0 L j Q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O T k z L j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3 O T A u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Y y O S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N T U x L j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D c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3 M y 4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E z L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N T Q u N z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I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2 O C 4 1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2 L j c 2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E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E 2 L j c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w L j Q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O D Q u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N S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D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3 N i 4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g u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Q w L j k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1 L j I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0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g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T Q w O V x 1 N j c 5 N 1 x 1 N z c w M S I s D Q o g I C A g I C A g I C A g I C A g I C A g I C A g I C A g I C A i X H U 5 Z W Q x X H U 5 Z j k 5 X H U 2 Y z V m X H U 3 N z A x I i w N C i A g I C A g I C A g I C A g I C A g I C A g I C A g I C A g I C J c d T U x O D V c d T g 0 O T l c d T U z Z T R c d T g x Z W F c d T Z j Y m J c d T U z M 2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1 Y z c x X H U 4 O T d m X H U 3 N z A x I i w N C i A g I C A g I C A g I C A g I C A g I C A g I C A g I C A g I C J c d T h k M z V c d T V k Z G V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2 Y z V m X H U 4 M m N m X H U 3 N z A x I i w N C i A g I C A g I C A g I C A g I C A g I C A g I C A g I C A g I C J c d T V i O D l c d T V m Y m R c d T c 3 M D E i L A 0 K I C A g I C A g I C A g I C A g I C A g I C A g I C A g I C A g I l x 1 N m U 1 N l x 1 N T M x N 1 x 1 N z c w M S I s D Q o g I C A g I C A g I C A g I C A g I C A g I C A g I C A g I C A i X H U 3 N T E 4 X H U 4 M D g z X H U 3 N z A x I i w N C i A g I C A g I C A g I C A g I C A g I C A g I C A g I C A g I C J c d T k x Y 2 R c d T V l O D Z c d T V l M D I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U 5 M j l c d T Z k M j V c d T V l M D I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m Q 3 N 1 x 1 N T M 1 N 1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B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1 M z I u M z c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M z I 4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T U x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U 5 L j Q 2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E 5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M T g u N j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3 N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z c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Q 1 M i 4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U y L j g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E 5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z M D k u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I 5 M y 4 3 N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3 O S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U 5 L j g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T k 4 L j k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k 0 L j g 5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g w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j g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N S 4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O T Q u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1 L j E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U u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z L j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x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u O T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Y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2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M y L j M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y O C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M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1 O S 4 0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x O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E 4 L j Y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U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c 3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T I u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1 M i 4 4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x O S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5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T M u N z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z k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1 O S 4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O C 4 5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5 N C 4 4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M C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Y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U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k 0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S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1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M y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L j k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2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I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T M y L j M 3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M y O C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1 M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1 O S 4 0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g x O S 4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E 4 L j Y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N z U 3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c 3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0 N T I u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1 M i 4 4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x O S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z A 5 L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y O T M u N z Y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z k u O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1 O S 4 4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E 5 O C 4 5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5 N C 4 4 O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E 4 M C 4 2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Y 4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U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k 0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N S 4 x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1 L j I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1 M y 4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L j k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2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I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O W V k M V x 1 O W Y 5 O V x 1 N m M 1 Z l x 1 N z c w M S I s D Q o g I C A g I C A g I C A g I C A g I C A g I C A g I C A g I C A i X H U 4 Z m J k X H U 1 Y j g x X H U 3 N z A x I i w N C i A g I C A g I C A g I C A g I C A g I C A g I C A g I C A g I C J c d T U x O D V c d T g 0 O T l c d T U z Z T R c d T g x Z W F c d T Z j Y m J c d T U z M 2 E i L A 0 K I C A g I C A g I C A g I C A g I C A g I C A g I C A g I C A g I l x 1 N G U 5 M V x 1 N T M 1 N 1 x 1 N z c w M S I s D Q o g I C A g I C A g I C A g I C A g I C A g I C A g I C A g I C A i X H U 1 N m R i X H U 1 Z G R k X H U 3 N z A x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1 Y z c x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O V x 1 N W Z i Z F x 1 N z c w M S I s D Q o g I C A g I C A g I C A g I C A g I C A g I C A g I C A g I C A i X H U 2 Y z V m X H U 4 M m N m X H U 3 N z A x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5 M W N k X H U 1 Z T g 2 X H U 1 Z T A y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N z k 4 Z l x 1 N W V m Y V x 1 N z c w M S I s D Q o g I C A g I C A g I C A g I C A g I C A g I C A g I C A g I C A i X H U 2 Y z V m X H U 4 O T d m X H U 3 N z A x I i w N C i A g I C A g I C A g I C A g I C A g I C A g I C A g I C A g I C J c d T Z k N z d c d T U z N T d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x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Q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x N i 4 w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O D k u N z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c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M 0 L j k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U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I x L j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I 1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j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z N S 4 y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N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U 2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M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z M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x L j Y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5 L j E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3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O D c u N D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k u M T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D Q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x L j A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M u N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i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M z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1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U u M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k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2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T Q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M x N i 4 w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x O D k u N z Y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M D c w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D M 0 L j k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O D U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I x L j U y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I 1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j E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z N S 4 y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N C 4 1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U 2 L j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M u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z M i 4 5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Y x L j Y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5 L j E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T k 3 L j Q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O D c u N D E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k u M T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D Q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x L j A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M u N D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N i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M z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1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U u M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k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2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g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1 N D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M z E 2 L j A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E 4 O S 4 3 N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N z A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M z Q u O T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4 N T g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4 M j E u N T I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j U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2 M S 4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M 1 L j I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c 0 L j U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T Y u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0 M y 4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M y L j k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j E u N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T k u M T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x O T c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4 N y 4 0 M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2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O S 4 x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w N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E u M D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M y 4 0 N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2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i 4 z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U z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S 4 w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O T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S 4 y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N G U 5 M V x 1 N T M 1 N 1 x 1 N z c w M S I s D Q o g I C A g I C A g I C A g I C A g I C A g I C A g I C A g I C A i X H U 1 Y z c x X H U 4 O T d m X H U 3 N z A x I i w N C i A g I C A g I C A g I C A g I C A g I C A g I C A g I C A g I C J c d T k 2 N T V c d T g 5 N 2 Z c d T c 3 M D E i L A 0 K I C A g I C A g I C A g I C A g I C A g I C A g I C A g I C A g I l x 1 N W I 4 O V x 1 N W Z i Z F x 1 N z c w M S I s D Q o g I C A g I C A g I C A g I C A g I C A g I C A g I C A g I C A i X H U 4 Z D M 1 X H U 1 Z G R l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m M 1 Z l x 1 O D J j Z l x 1 N z c w M S I s D Q o g I C A g I C A g I C A g I C A g I C A g I C A g I C A g I C A i X H U 3 N T E 4 X H U 4 M D g z X H U 3 N z A x I i w N C i A g I C A g I C A g I C A g I C A g I C A g I C A g I C A g I C J c d T k x Y 2 R c d T V l O D Z c d T V l M D I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2 Z D c 3 X H U 1 M z U 3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M l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Y x N S 4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x M S 4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w N z M u N T c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5 M D c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g 4 O C 4 3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D M w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3 N j Y u M z E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M T c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Q 3 N i 4 5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M 5 O S 4 5 M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M 3 M y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E 5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j A u N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y 4 y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2 N y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U 5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j g u N T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E 3 L j M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0 L j Q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E 5 L j k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Q u O D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M y 4 x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y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S 4 1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j I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I 3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i 4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T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y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j E 1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E x L j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3 M y 4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k w N y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g 4 L j c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M z A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2 N i 4 z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x N y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c 2 L j k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k 5 L j k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c z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T k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M C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3 L j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T k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O C 4 1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T c u M z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Q u N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T k u O T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N C 4 4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z L j E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I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x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I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j E 1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E x L j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A 3 M y 4 1 N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k w N y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D g 4 L j c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4 M z A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c 2 N i 4 z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x N y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D c 2 L j k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M z k 5 L j k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M z c z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T k u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M C 4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3 L j I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Y 3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T k u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O C 4 1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M T c u M z Q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Q u N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T k u O T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2 N C 4 4 M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z L j E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I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2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x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I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T E 4 N V x 1 O D Q 5 O V x 1 N T N l N F x 1 O D F l Y V x 1 N m N i Y l x 1 N T M z Y S I s D Q o g I C A g I C A g I C A g I C A g I C A g I C A g I C A g I C A i X H U 5 Z W Q x X H U 5 Z j k 5 X H U 2 Y z V m X H U 3 N z A x I i w N C i A g I C A g I C A g I C A g I C A g I C A g I C A g I C A g I C J c d T Z j Y j N c d T U z N T d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4 Z D M 1 X H U 1 Z G R l X H U 3 N z A x I i w N C i A g I C A g I C A g I C A g I C A g I C A g I C A g I C A g I C J c d T V i O D l c d T V m Y m R c d T c 3 M D E i L A 0 K I C A g I C A g I C A g I C A g I C A g I C A g I C A g I C A g I l x 1 O T F j Z F x 1 N W U 4 N l x 1 N W U w M i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U 3 X H U 3 N z A x I i w N C i A g I C A g I C A g I C A g I C A g I C A g I C A g I C A g I C J c d T k 3 N T J c d T Z k N z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3 N T E 4 X H U 4 M D g z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1 Z T d m X H U 0 Z T F j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m Q 3 N 1 x 1 N T M 1 N 1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z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E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5 O S 4 y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N T c u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D c 5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Q 5 L j k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Q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M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z E u O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T c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y N S 4 2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2 M S 4 0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M y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I w L j c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1 L j A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I 3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Y u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z k u M T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z Y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N i 4 2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x N y 4 2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4 L j I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Y u M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y 4 1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y L j Q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I u N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L j Y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1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E 3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4 M T A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D k 5 L j I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1 N y 4 1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N z k u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w N D k u O T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5 N D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5 M z k u N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z M S 4 4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1 N y 4 0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I 1 L j Y 2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A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Y x L j Q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z L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j A u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U u M D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j c u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x N i 4 1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3 O S 4 x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E 3 N i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I 2 L j Y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E 3 L j Y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j g u M j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i 4 w N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z L j U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I u N D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i 4 2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Q u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Q u N j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U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2 N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u M T c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E w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Q 5 O S 4 y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x N T c u N T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D c 5 L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D Q 5 L j k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O T Q 4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O T M 5 L j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M z E u O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T c u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y N S 4 2 N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w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2 M S 4 0 N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M y 4 5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I w L j c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1 L j A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I 3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T Y u N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x N z k u M T M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N z Y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N i 4 2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x N y 4 2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Y 4 L j I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Y u M D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y 4 1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y L j Q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I u N j U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0 L j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0 L j Y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1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E 3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Z j Y j N c d T U z N T d c d T c 3 M D E i L A 0 K I C A g I C A g I C A g I C A g I C A g I C A g I C A g I C A g I l x 1 N T E 4 N V x 1 O D Q 5 O V x 1 N T N l N F x 1 O D F l Y V x 1 N m N i Y l x 1 N T M z Y S I s D Q o g I C A g I C A g I C A g I C A g I C A g I C A g I C A g I C A i X H U 5 Z W Q x X H U 5 Z j k 5 X H U 2 Y z V m X H U 3 N z A x I i w N C i A g I C A g I C A g I C A g I C A g I C A g I C A g I C A g I C J c d T V j N z F c d T g 5 N 2 Z c d T c 3 M D E i L A 0 K I C A g I C A g I C A g I C A g I C A g I C A g I C A g I C A g I l x 1 N T Z k Y l x 1 N W R k Z F x 1 N z c w M S I s D Q o g I C A g I C A g I C A g I C A g I C A g I C A g I C A g I C A i X H U 0 Z T k x X H U 1 M z U 3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4 Z D M 1 X H U 1 Z G R l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5 M W N k X H U 1 Z T g 2 X H U 1 Z T A y I i w N C i A g I C A g I C A g I C A g I C A g I C A g I C A g I C A g I C J c d T Z j N W Z c d T g y Y 2 Z c d T c 3 M D E i L A 0 K I C A g I C A g I C A g I C A g I C A g I C A g I C A g I C A g I l x 1 N m U 1 N l x 1 N T M x N 1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2 Z D c 3 X H U 1 M z U 3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N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g w M C 4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3 M z U u N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k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5 M y 4 4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z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N j Y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N D I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x N i 4 x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4 M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U 5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D k u M z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z Y u N z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Q u M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j Q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0 O C 4 1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z M y 4 x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x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5 N C 4 5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3 N C 4 3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y M S 4 0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z L j E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I u N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S 4 1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L j k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u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I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S 4 z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O D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4 O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A w L j c y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z N S 4 0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y O T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T k z L j g z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z N S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A 2 N i 4 y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A 0 M i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E 2 L j E z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T g w L j g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N T k u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0 O S 4 z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N i 4 3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0 N C 4 y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N C 4 5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4 L j U x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M z L j E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E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T k 0 L j k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c 0 L j c 5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M 0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I x L j Q x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M u M T Y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2 M i 4 1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x L j U y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U u O T M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y 4 x O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j U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1 L j M 5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4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g 5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g w M C 4 3 M g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3 M z U u N D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M j k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E 5 M y 4 4 M w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x M z U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w N j Y u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w N D I u O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x N i 4 x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4 M C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U 5 L j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0 N D k u M z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N z Y u N z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Q u M j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j Q u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0 O C 4 1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z M y 4 x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x M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E 5 N C 4 5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3 N C 4 3 O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z N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y M S 4 0 M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c z L j E 2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j I u N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S 4 1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L j k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M u M T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2 L j I 1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S 4 z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O D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4 O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x O D V c d T g 0 O T l c d T U z Z T R c d T g x Z W F c d T Z j Y m J c d T U z M 2 E i L A 0 K I C A g I C A g I C A g I C A g I C A g I C A g I C A g I C A g I l x 1 O W V k M V x 1 O W Y 5 O V x 1 N m M 1 Z l x 1 N z c w M S I s D Q o g I C A g I C A g I C A g I C A g I C A g I C A g I C A g I C A i X H U 1 Y z c x X H U 4 O T d m X H U 3 N z A x I i w N C i A g I C A g I C A g I C A g I C A g I C A g I C A g I C A g I C J c d T U 2 Z G J c d T V k Z G R c d T c 3 M D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G Q z N V x 1 N W R k Z V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T F j Z F x 1 N W U 4 N l x 1 N W U w M i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M T d c d T c 3 M D E i L A 0 K I C A g I C A g I C A g I C A g I C A g I C A g I C A g I C A g I l x 1 N m M 1 Z l x 1 O D J j Z l x 1 N z c w M S I s D Q o g I C A g I C A g I C A g I C A g I C A g I C A g I C A g I C A i X H U 2 Z T U 2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m Q 3 N 1 x 1 N T M 1 N 1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V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M z c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3 N D k u M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Q x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E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0 O C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I x M S 4 1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M z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N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T M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3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1 N i 4 x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N i 4 3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N i 4 3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N y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D M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k 4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Y u O T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j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k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y L j k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M u N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z O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Y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S 4 0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w M z c u M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3 N D k u M z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T Q x L j g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E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M 0 O C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I x M S 4 1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x M z A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N j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1 N T M u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Q 3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1 N i 4 x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M 3 N i 4 3 M g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z N i 4 3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2 N y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E 4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D M u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w M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T k 4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Y u O T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M j c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w M C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N z k u N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y L j k x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M u N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z O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Y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Y u M D k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Y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S 4 3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S 4 0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A z N y 4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0 O S 4 z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1 N D E u O A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1 M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M z Q 4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j E x L j U x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z M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2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U 1 M y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D c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D U 2 L j E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c 2 L j c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2 L j c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Y 3 L j c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M T g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w M y 4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A w L j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x O T g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E 5 N i 4 5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y N y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A w L j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3 O S 4 3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I u O T E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M y 4 2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5 L j M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N i 4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i 4 w O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c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Q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l l Z D F c d T l m O T l c d T Z j N W Z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O D k 3 Z l x 1 N z c w M S I s D Q o g I C A g I C A g I C A g I C A g I C A g I C A g I C A g I C A i X H U 1 N m R i X H U 1 Z G R k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h k M z V c d T V k Z G V c d T c 3 M D E i L A 0 K I C A g I C A g I C A g I C A g I C A g I C A g I C A g I C A g I l x 1 N W I 4 O V x 1 N W Z i Z F x 1 N z c w M S I s D Q o g I C A g I C A g I C A g I C A g I C A g I C A g I C A g I C A i X H U 3 N T E 4 X H U 4 M D g z X H U 3 N z A x I i w N C i A g I C A g I C A g I C A g I C A g I C A g I C A g I C A g I C J c d T Z l N T Z c d T U z M T d c d T c 3 M D E i L A 0 K I C A g I C A g I C A g I C A g I C A g I C A g I C A g I C A g I l x 1 O T F j Z F x 1 N W U 4 N l x 1 N W U w M i I s D Q o g I C A g I C A g I C A g I C A g I C A g I C A g I C A g I C A i X H U 1 Z T d m X H U 4 O T d m X H U 1 O G V l X H U 2 N W N m X H U 4 M W V h X H U 2 Y 2 J i X H U 1 M z N h I i w N C i A g I C A g I C A g I C A g I C A g I C A g I C A g I C A g I C J c d T Z j N W Z c d T g y Y 2 Z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U 5 M j l c d T Z k M j V c d T V l M D I i L A 0 K I C A g I C A g I C A g I C A g I C A g I C A g I C A g I C A g I l x 1 N T M x N 1 x 1 N G V h Y 1 x 1 N W U w M i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m Q 1 O V x 1 N m M 1 Z l x 1 N z c w M S I s D Q o g I C A g I C A g I C A g I C A g I C A g I C A g I C A g I C A i X H U 2 Z D c 3 X H U 1 M z U 3 X H U 3 N z A x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i w N C i A g I C A g I C A g I C A g I C A g I C A g I C A g I C A g I C J c d T k 3 N T J c d T Z k N z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2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z c 5 L j k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2 N y 4 z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j A u M D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k w L j E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3 O C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5 M i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3 N S 4 x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1 M S 4 y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0 O S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A 5 L j M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A x L j U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4 L j M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Q z L j M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U 4 L j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0 L j A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M y L j M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4 L j k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A z L j k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4 L j I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Q 2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Y u O T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N S 4 x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2 L j U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Y u O T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w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u N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k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z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T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3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3 N z k u O T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N z Y 3 L j M 3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y M C 4 w M g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E 1 O T A u M T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D c 4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T k y L j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M T c 1 L j E 5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j U x L j I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Q 5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M D k u M z M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M D E u N T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z O D g u M z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M u M z g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N T g u M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D Q u M D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M z I u M z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M D g u O T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D M u O T Q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x O T g u M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D Y u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x N i 4 5 N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1 L j E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Y u N T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i 4 5 N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A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O S 4 2 N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Y u O T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M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1 N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E u N j Y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w L j c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N z c 5 L j k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T c 2 N y 4 z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M j A u M D I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N T k w L j E z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Q 3 O C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E 5 M i 4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E 3 N S 4 x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1 M S 4 y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Y 0 O S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A 5 L j M z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A x L j U 3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z g 4 L j M 4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Q z L j M 4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j U 4 L j A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j Q 0 L j A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M y L j M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A 4 L j k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A z L j k 0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T k 4 L j I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Q 2 L j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M T Y u O T Q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N S 4 x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c 2 L j U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Y u O T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w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k u N j c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k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z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T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x L j Y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C 4 3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5 Z W Q x X H U 5 Z j k 5 X H U 2 Y z V m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M T g 1 X H U 4 N D k 5 X H U 1 M 2 U 0 X H U 4 M W V h X H U 2 Y 2 J i X H U 1 M z N h I i w N C i A g I C A g I C A g I C A g I C A g I C A g I C A g I C A g I C J c d T U 2 Z G J c d T V k Z G R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k 2 N T V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4 Z D M 1 X H U 1 Z G R l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5 M W N k X H U 1 Z T g 2 X H U 1 Z T A y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Y z V m X H U 4 M m N m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Z k N T l c d T Z j N W Z c d T c 3 M D E i L A 0 K I C A g I C A g I C A g I C A g I C A g I C A g I C A g I C A g I l x 1 N m Q 3 N 1 x 1 N T M 1 N 1 x 1 N z c w M S I s D Q o g I C A g I C A g I C A g I C A g I C A g I C A g I C A g I C A i X H U 2 Y z V m X H U 4 O T d m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s D Q o g I C A g I C A g I C A g I C A g I C A g I C A g I C A g I C A i X H U 5 N z U y X H U 2 Z D c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w N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E y O S 4 z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E 5 N z g u N T E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x O T E 1 L j U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Y 5 M i 4 0 M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M z I u N j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N D Q y L j I 1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I 0 M C 4 y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c w M S 4 1 N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Y 3 N C 4 3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U x N y 4 4 M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U x M C 4 z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Q 5 O C 4 3 M w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1 N S 4 x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I 5 N y 4 y N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I 2 O C 4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M 1 L j A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I w L j M 4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A 2 L j Y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Q 5 L j k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I 5 L j Y x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c u O T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N C 4 z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4 L j g y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D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0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Y u O T Y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1 L j g 5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y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L j c x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x M j k u M z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T c 4 L j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x N S 4 1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O T I u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M y L j Y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0 M i 4 y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y N D A u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D E u N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z Q u N z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M T c u O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M T A u M z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O T g u N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T U u M T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O T c u M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g u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N S 4 w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y M C 4 z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w N i 4 2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0 O S 4 5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O S 4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3 L j k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D Q u M z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O C 4 4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g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k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4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M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I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S 4 3 M Q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x M j k u M z k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x O T c 4 L j U x D Q o g I C A g I C A g I C A g I C A g I C A g I C A g I C A g I C B 9 L A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T k x N S 4 1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2 O T I u N D M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T M y L j Y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0 M i 4 y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y N D A u M j c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3 M D E u N T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2 N z Q u N z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M T c u O D E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M T A u M z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0 O T g u N z M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T U u M T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y O T c u M j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y N j g u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z N S 4 w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y M C 4 z O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w N i 4 2 N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0 O S 4 5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y O S 4 2 M Q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3 L j k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D Q u M z c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O C 4 4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g 3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A u N D E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2 L j k 2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N S 4 4 O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M j Q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I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S 4 3 M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l l Z D F c d T l m O T l c d T Z j N W Z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U x O D V c d T g 0 O T l c d T U z Z T R c d T g x Z W F c d T Z j Y m J c d T U z M 2 E i L A 0 K I C A g I C A g I C A g I C A g I C A g I C A g I C A g I C A g I l x 1 O G Z i Z F x 1 N W I 4 M V x 1 N z c w M S I s D Q o g I C A g I C A g I C A g I C A g I C A g I C A g I C A g I C A i X H U 1 Y z c x X H U 4 O T d m X H U 3 N z A x I i w N C i A g I C A g I C A g I C A g I C A g I C A g I C A g I C A g I C J c d T U 2 Z G J c d T V k Z G R c d T c 3 M D E i L A 0 K I C A g I C A g I C A g I C A g I C A g I C A g I C A g I C A g I l x 1 N G U 5 M V x 1 N T M 1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k 2 N T V c d T g 5 N 2 Z c d T c 3 M D E i L A 0 K I C A g I C A g I C A g I C A g I C A g I C A g I C A g I C A g I l x 1 O G Q z N V x 1 N W R k Z V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T F j Z F x 1 N W U 4 N l x 1 N W U w M i I s D Q o g I C A g I C A g I C A g I C A g I C A g I C A g I C A g I C A i X H U 2 Z T U 2 X H U 1 M z E 3 X H U 3 N z A x I i w N C i A g I C A g I C A g I C A g I C A g I C A g I C A g I C A g I C J c d T Z j N W Z c d T g y Y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T M x N 1 x 1 N G V h Y 1 x 1 N W U w M i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z k 4 Z l x 1 N W V m Y V x 1 N z c w M S I s D Q o g I C A g I C A g I C A g I C A g I C A g I C A g I C A g I C A i X H U 2 Z D U 5 X H U 2 Y z V m X H U 3 N z A x I i w N C i A g I C A g I C A g I C A g I C A g I C A g I C A g I C A g I C J c d T Z k N z d c d T U z N T d c d T c 3 M D E i L A 0 K I C A g I C A g I C A g I C A g I C A g I C A g I C A g I C A g I l x 1 N m M 1 Z l x 1 O D k 3 Z l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O T c 1 M l x 1 N m Q 3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D h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j g u M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D E y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A 0 L j I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c 1 M i 4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N z k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O D g u M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D I 2 L j A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x L j A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g y L j Q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U 4 L j c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U w L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Q x L j g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U 1 L j c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M 4 L j c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M 1 L j E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4 L j E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w L j M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0 L j U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I 0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y L j Y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U 2 L j M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k u N z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O C 4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2 L j Y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D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1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z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3 L j k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y 4 5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T U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y O C 4 y N Q 0 K I C A g I C A g I C A g I C A g I C A g I C A g I C A g I C A g f S w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w M T I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4 M D Q u M j I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z U y L j k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U 3 O S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Q 4 O C 4 y O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w M j Y u M D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M D E u M D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2 O D I u N D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1 N T g u N z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T A u O T g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1 N D E u O D Y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T U u N z U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z M z g u N z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M z U u M T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N T g u M T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A u M z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z Q u N T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M j Q u M z M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N j I u N j c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T Y u M z g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O S 4 3 N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g 4 L j g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Y u N j Y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4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U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z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c u O T U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z L j k 1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1 N Q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w M j g u M j U N C i A g I C A g I C A g I C A g I C A g I C A g I C A g I C A g I H 0 s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M D E y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x O D A 0 L j I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c 1 M i 4 5 M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1 N z k u N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0 O D g u M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D I 2 L j A 2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A x L j A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N j g y L j Q z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N T U 4 L j c 0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U w L j k 4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T Q x L j g 2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U 1 L j c 1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M z M 4 L j c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M z M 1 L j E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j U 4 L j E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w L j M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0 L j U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I 0 L j M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Y y L j Y 3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U 2 L j M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k u N z Y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4 O C 4 4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2 L j Y 2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D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1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g u M z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3 L j k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y 4 5 N Q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T U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V j N z F c d T R l M W N c d T c 3 M D E i L A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1 M T g 1 X H U 4 N D k 5 X H U 1 M 2 U 0 X H U 4 M W V h X H U 2 Y 2 J i X H U 1 M z N h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1 Y z c x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T Y 1 N V x 1 O D k 3 Z l x 1 N z c w M S I s D Q o g I C A g I C A g I C A g I C A g I C A g I C A g I C A g I C A i X H U 0 Z T k x X H U 1 M z U 3 X H U 3 N z A x I i w N C i A g I C A g I C A g I C A g I C A g I C A g I C A g I C A g I C J c d T h k M z V c d T V k Z G V c d T c 3 M D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O T F j Z F x 1 N W U 4 N l x 1 N W U w M i I s D Q o g I C A g I C A g I C A g I C A g I C A g I C A g I C A g I C A i X H U 2 Y z V m X H U 4 M m N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z M T d c d T R l Y W N c d T V l M D I i L A 0 K I C A g I C A g I C A g I C A g I C A g I C A g I C A g I C A g I l x 1 N T k y O V x 1 N m Q y N V x 1 N W U w M i I s D Q o g I C A g I C A g I C A g I C A g I C A g I C A g I C A g I C A i X H U 1 Z T d m X H U 0 Z T F j X H U 3 N z A x I i w N C i A g I C A g I C A g I C A g I C A g I C A g I C A g I C A g I C J c d T c 5 O G Z c d T V l Z m F c d T c 3 M D E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Z k N z d c d T U z N T d c d T c 3 M D E i L A 0 K I C A g I C A g I C A g I C A g I C A g I C A g I C A g I C A g I l x 1 O T c 1 M l x 1 N m Q 3 N 1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A 5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T E z L j c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3 M i 4 z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5 O T Q u N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z k 1 L j M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2 M y 4 3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N D M u N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j U x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D A 5 L j Q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U w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N D c u O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M j I u M D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j Y u M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T U u O T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j Y u N T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T U u M D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D E u M j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Y u M D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z c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w N y 4 2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M i 4 2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2 N S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T I u O T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C 4 x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x L j k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2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k u N T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5 L j A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4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c 2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1 M T M u N z E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D c y L j M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T k 5 N C 4 2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3 O T U u M z E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N j Y z L j c 5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T Y 0 M y 4 2 N g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y N T E u O D U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4 M D k u N D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3 N T A u N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Y 0 N y 4 5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y M i 4 w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2 N i 4 w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x N S 4 5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2 N i 4 1 O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M 1 N S 4 w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I 4 M S 4 y M w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N i 4 w N w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N y 4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A 3 L j Y z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c y L j Y 5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T Y 1 L j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M i 4 5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0 L j E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E u O T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1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E w L j Y 1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O S 4 1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k u M D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4 L j g 3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y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z Y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y N T E z L j c x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A 3 M i 4 z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E 5 O T Q u N j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x N z k 1 L j M x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Y 2 M y 4 3 O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2 N D M u N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j U x L j g 1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D A 5 L j Q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N z U w L j c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2 N D c u O T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M j I u M D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j Y u M D I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0 M T U u O T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j Y u N T k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z N T U u M D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y O D E u M j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Y u M D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M z c u O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w N y 4 2 M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3 M i 4 2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2 N S 4 4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O T I u O T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4 N C 4 x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x L j k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T Y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C 4 2 N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k u N T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5 L j A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C 4 4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j g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c 2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V j N z F c d T R l M W N c d T c 3 M D E i L A 0 K I C A g I C A g I C A g I C A g I C A g I C A g I C A g I C A g I l x 1 N T Q w O V x 1 N j c 5 N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N T E 4 N V x 1 O D Q 5 O V x 1 N T N l N F x 1 O D F l Y V x 1 N m N i Y l x 1 N T M z Y S I s D Q o g I C A g I C A g I C A g I C A g I C A g I C A g I C A g I C A i X H U 4 Z m J k X H U 1 Y j g x X H U 3 N z A x I i w N C i A g I C A g I C A g I C A g I C A g I C A g I C A g I C A g I C J c d T V j N z F c d T g 5 N 2 Z c d T c 3 M D E i L A 0 K I C A g I C A g I C A g I C A g I C A g I C A g I C A g I C A g I l x 1 N T Z k Y l x 1 N W R k Z F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3 N T E 4 X H U 4 M D g z X H U 3 N z A x I i w N C i A g I C A g I C A g I C A g I C A g I C A g I C A g I C A g I C J c d T h k M z V c d T V k Z G V c d T c 3 M D E i L A 0 K I C A g I C A g I C A g I C A g I C A g I C A g I C A g I C A g I l x 1 N W I 4 O V x 1 N W Z i Z F x 1 N z c w M S I s D Q o g I C A g I C A g I C A g I C A g I C A g I C A g I C A g I C A i X H U 2 Z T U 2 X H U 1 M z E 3 X H U 3 N z A x I i w N C i A g I C A g I C A g I C A g I C A g I C A g I C A g I C A g I C J c d T k x Y 2 R c d T V l O D Z c d T V l M D I i L A 0 K I C A g I C A g I C A g I C A g I C A g I C A g I C A g I C A g I l x 1 N m M 1 Z l x 1 O D J j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Z l N T Z c d T U z N T d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3 O T h m X H U 1 Z W Z h X H U 3 N z A x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2 Z D c 3 X H U 1 M z U 3 X H U 3 N z A x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M F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j k y N y 4 2 M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z O T I u N z Y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j I 2 L j E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T k w N y 4 y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E 4 N T g u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I z L j A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U x M S 4 3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x N C 4 1 O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x M C 4 y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w M y 4 1 N A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Y y M C 4 0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4 N S 4 3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D Q 4 L j M z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D I x L j k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z L j E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U 4 L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A u M z Y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D Q u N j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D M u M T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T M u O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3 M i 4 0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k 0 L j Y y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T A u M z Q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N S 4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M u M T k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x M i 4 z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M C 4 z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O S 4 4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T c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c 1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5 M j c u N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z k y L j c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y N i 4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5 M D c u M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U 4 L j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y M y 4 w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M T E u N z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M T Q u N T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4 M T A u M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M D M u N T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M j A u N D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O D U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0 O C 4 z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y M S 4 5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M y 4 x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1 O C 4 0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w L j M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0 L j Y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Q z L j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z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z I u N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N C 4 2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w L j M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U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z L j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z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T A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O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E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3 N Q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I 5 M j c u N j I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M z k y L j c 2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y N i 4 x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E 5 M D c u M j I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x O D U 4 L j Q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y M y 4 w N A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1 M T E u N z E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M T Q u N T k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4 M T A u M j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M D M u N T Q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2 M j A u N D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O D U u N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Q 0 O C 4 z M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Q y M S 4 5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M y 4 x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1 O C 4 0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w L j M 2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Q 0 L j Y 3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Q z L j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z L j k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N z I u N D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N C 4 2 M g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k w L j M 0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U u M w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z L j E 5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T I u M z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T A u M w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k u O D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z L j E 3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3 N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1 M T g 1 X H U 4 N D k 5 X H U 1 M 2 U 0 X H U 4 M W V h X H U 2 Y 2 J i X H U 1 M z N h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Y z c x X H U 4 O T d m X H U 3 N z A x I i w N C i A g I C A g I C A g I C A g I C A g I C A g I C A g I C A g I C J c d T U 2 Z G J c d T V k Z G R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0 Z T k x X H U 1 M z U 3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1 Y j g 5 X H U 1 Z m J k X H U 3 N z A x I i w N C i A g I C A g I C A g I C A g I C A g I C A g I C A g I C A g I C J c d T Z l N T Z c d T U z M T d c d T c 3 M D E i L A 0 K I C A g I C A g I C A g I C A g I C A g I C A g I C A g I C A g I l x 1 O G Q z N V x 1 N W R k Z V x 1 N z c w M S I s D Q o g I C A g I C A g I C A g I C A g I C A g I C A g I C A g I C A i X H U 5 M W N k X H U 1 Z T g 2 X H U 1 Z T A y I i w N C i A g I C A g I C A g I C A g I C A g I C A g I C A g I C A g I C J c d T Z j N W Z c d T g y Y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2 Z T U 2 X H U 1 M z U 3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T k y O V x 1 N m Q y N V x 1 N W U w M i I s D Q o g I C A g I C A g I C A g I C A g I C A g I C A g I C A g I C A i X H U 1 M z E 3 X H U 0 Z W F j X H U 1 Z T A y I i w N C i A g I C A g I C A g I C A g I C A g I C A g I C A g I C A g I C J c d T V l N 2 Z c d T R l M W N c d T c 3 M D E i L A 0 K I C A g I C A g I C A g I C A g I C A g I C A g I C A g I C A g I l x 1 O T c 1 M l x 1 N m Q 3 N 1 x 1 N z c w M S I s D Q o g I C A g I C A g I C A g I C A g I C A g I C A g I C A g I C A i X H U 2 Z D U 5 X H U 2 Y z V m X H U 3 N z A x I i w N C i A g I C A g I C A g I C A g I C A g I C A g I C A g I C A g I C J c d T c 5 O G Z c d T V l Z m F c d T c 3 M D E i L A 0 K I C A g I C A g I C A g I C A g I C A g I C A g I C A g I C A g I l x 1 N m Q 3 N 1 x 1 N T M 1 N 1 x 1 N z c w M S I s D Q o g I C A g I C A g I C A g I C A g I C A g I C A g I C A g I C A i X H U 2 Y z V m X H U 4 O T d m X H U 3 N z A x I i w N C i A g I C A g I C A g I C A g I C A g I C A g I C A g I C A g I C J c d T R l M G F c d T Z k N z d c d T V l M D I i L A 0 K I C A g I C A g I C A g I C A g I C A g I C A g I C A g I C A g I l x 1 O D k 3 Z l x 1 O D V j Z l x 1 O D F l Y V x 1 N m N i Y l x 1 N T M z Y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F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y O D M u O D M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N z E 0 L j k 5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I 5 N y 4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A x N S 4 5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w M T E u M z g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U 2 L j I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j E 1 L j Y 2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g w L j M 0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Q 0 L j U x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D M z L j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M z Y u M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w M i 4 5 M w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x N i 4 4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w N i 4 3 N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2 M i 4 4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x N i 4 w M Q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O S 4 2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0 O S 4 0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0 O C 4 2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N C 4 0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E 5 M S 4 x O A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k y L j c z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O D M u N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y 4 0 N w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g 5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Q u M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5 M w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x L j M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M z I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k 1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2 M g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j g z L j g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c x N C 4 5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O T c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w M T U u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D E x L j M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1 N i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Y x N S 4 2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4 M C 4 z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0 N C 4 1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z M y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2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D I u O T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M T Y u O D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D Y u N z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j I u O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T Y u M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k u N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D k u N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D g u N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D Q u N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O T E u M T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M i 4 3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z L j U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M u N D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4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I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T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M S 4 z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M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5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j I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M j g z L j g z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c x N C 4 5 O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y O T c u N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w M T U u O T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D E x L j M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g 1 N i 4 y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Y x N S 4 2 N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4 M C 4 z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0 N C 4 1 M Q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g z M y 4 2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N z M 2 L j E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D I u O T M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M T Y u O D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D Y u N z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j I u O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T Y u M D E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k u N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N D k u N D U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D g u N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D Q u N D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x O T E u M T g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5 M i 4 3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g z L j U 4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M u N D c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4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I 3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T M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M S 4 z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w L j M y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5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j I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Y z c x X H U 0 Z T F j X H U 3 N z A x I i w N C i A g I C A g I C A g I C A g I C A g I C A g I C A g I C A g I C J c d T U x O D V c d T g 0 O T l c d T U z Z T R c d T g x Z W F c d T Z j Y m J c d T U z M 2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W M 3 M V x 1 O D k 3 Z l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U 2 Z G J c d T V k Z G R c d T c 3 M D E i L A 0 K I C A g I C A g I C A g I C A g I C A g I C A g I C A g I C A g I l x 1 N G U 5 M V x 1 N T M 1 N 1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W I 4 O V x 1 N W Z i Z F x 1 N z c w M S I s D Q o g I C A g I C A g I C A g I C A g I C A g I C A g I C A g I C A i X H U 4 Z D M 1 X H U 1 Z G R l X H U 3 N z A x I i w N C i A g I C A g I C A g I C A g I C A g I C A g I C A g I C A g I C J c d T Z l N T Z c d T U z M T d c d T c 3 M D E i L A 0 K I C A g I C A g I C A g I C A g I C A g I C A g I C A g I C A g I l x 1 O T F j Z F x 1 N W U 4 N l x 1 N W U w M i I s D Q o g I C A g I C A g I C A g I C A g I C A g I C A g I C A g I C A i X H U 2 Y z V m X H U 4 M m N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N m U 1 N l x 1 N T M 1 N 1 x 1 N z c w M S I s D Q o g I C A g I C A g I C A g I C A g I C A g I C A g I C A g I C A i X H U 1 Y j g x X H U 1 O T B m X H U 1 N m R l X H U 2 N W N m X H U 4 M W V h X H U 2 Y 2 J i X H U 1 M z N h I i w N C i A g I C A g I C A g I C A g I C A g I C A g I C A g I C A g I C J c d T U 5 M j l c d T Z k M j V c d T V l M D I i L A 0 K I C A g I C A g I C A g I C A g I C A g I C A g I C A g I C A g I l x 1 N T M x N 1 x 1 N G V h Y 1 x 1 N W U w M i I s D Q o g I C A g I C A g I C A g I C A g I C A g I C A g I C A g I C A i X H U 1 Z T d m X H U 0 Z T F j X H U 3 N z A x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3 O T h m X H U 1 Z W Z h X H U 3 N z A x I i w N C i A g I C A g I C A g I C A g I C A g I C A g I C A g I C A g I C J c d T Z k N z d c d T U z N T d c d T c 3 M D E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y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z M 0 L j g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k 4 M C 4 5 M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z O T c u N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M z I w L j A y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E x N i 4 0 N w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M j I u N z k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D E y L j A 3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0 O S 4 0 N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k 4 N C 4 5 N g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k y M C 4 w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c 4 O C 4 x N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x N i 4 3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4 N S 4 2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y N i 4 4 O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M x N g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O C 4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Y z L j U y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5 L j M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M 3 L j M x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A 2 L j I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y L j U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A y L j U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3 N S 4 x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Y y L j U 4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M j M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y 4 0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E y L j A 5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O T E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C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w N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D k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z N C 4 4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5 O D A u O T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z k 3 L j Y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M y M C 4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M T Y u N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T I y L j c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g x M i 4 w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N D k u N D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O D Q u O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M j A u M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O D g u M T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T Y u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D U u N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j Y u O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D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2 M y 4 1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O S 4 z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N y 4 z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w N i 4 y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M i 4 1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w M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U u M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i 4 1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I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M u N D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M i 4 w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k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D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Q 5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z N C 4 4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I 5 O D A u O T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M z k 3 L j Y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M y M C 4 w M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M T Y u N D c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T I y L j c 5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g x M i 4 w N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N D k u N D U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5 O D Q u O T Y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M j A u M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3 O D g u M T U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T Y u N z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D U u N j c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M j Y u O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T Y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D g u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2 M y 4 1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O S 4 z M g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z N y 4 z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w N i 4 y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M i 4 1 O Q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w M i 4 1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z U u M T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i 4 1 O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I z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M u N D g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x M i 4 w O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k x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A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D U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Q 5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T E 4 N V x 1 O D Q 5 O V x 1 N T N l N F x 1 O D F l Y V x 1 N m N i Y l x 1 N T M z Y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V j N z F c d T g 5 N 2 Z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N m R i X H U 1 Z G R k X H U 3 N z A x I i w N C i A g I C A g I C A g I C A g I C A g I C A g I C A g I C A g I C J c d T R l O T F c d T U z N T d c d T c 3 M D E i L A 0 K I C A g I C A g I C A g I C A g I C A g I C A g I C A g I C A g I l x 1 O T Y 1 N V x 1 O D k 3 Z l x 1 N z c w M S I s D Q o g I C A g I C A g I C A g I C A g I C A g I C A g I C A g I C A i X H U 3 N T E 4 X H U 4 M D g z X H U 3 N z A x I i w N C i A g I C A g I C A g I C A g I C A g I C A g I C A g I C A g I C J c d T V i O D l c d T V m Y m R c d T c 3 M D E i L A 0 K I C A g I C A g I C A g I C A g I C A g I C A g I C A g I C A g I l x 1 O G Q z N V x 1 N W R k Z V x 1 N z c w M S I s D Q o g I C A g I C A g I C A g I C A g I C A g I C A g I C A g I C A i X H U 2 Z T U 2 X H U 1 M z E 3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s D Q o g I C A g I C A g I C A g I C A g I C A g I C A g I C A g I C A i X H U 2 Y z V m X H U 4 M m N m X H U 3 N z A x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O T I 5 X H U 2 Z D I 1 X H U 1 Z T A y I i w N C i A g I C A g I C A g I C A g I C A g I C A g I C A g I C A g I C J c d T U z M T d c d T R l Y W N c d T V l M D I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k 3 N T J c d T Z k N z d c d T c 3 M D E i L A 0 K I C A g I C A g I C A g I C A g I C A g I C A g I C A g I C A g I l x 1 N m Q 3 N 1 x 1 N T M 1 N 1 x 1 N z c w M S I s D Q o g I C A g I C A g I C A g I C A g I C A g I C A g I C A g I C A i X H U 3 O T h m X H U 1 Z W Z h X H U 3 N z A x I i w N C i A g I C A g I C A g I C A g I C A g I C A g I C A g I C A g I C J c d T Z j N W Z c d T g 5 N 2 Z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M 1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y O S 4 x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w M D Q u M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T A z L j I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w M C 4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w O D g u O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k 4 L j g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M 4 N S 4 4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N D U u N D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A x L j I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2 L j c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U w L j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5 L j g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g 5 L j U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Y 3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w L j g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y L j c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g 0 L j c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Y z L j Y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2 L j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0 L j A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3 L j Q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A x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i 4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w L j A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g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z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S 4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j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M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I 5 L j E 0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A w N C 4 x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1 M D M u M j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D A w L j k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A 4 O C 4 4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O T g u O D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M z g 1 L j g x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0 N S 4 0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M D E u M j U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N D Y u N z U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N T A u N T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1 O T k u O D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D k u N T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j c u M j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D A u O D k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M z I u N z M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y O D Q u N z k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j M u N j g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Y u M D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j Q u M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T c u N D k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D E u O A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2 L j c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N T A u M D Q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x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Q u O D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3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x L j E 0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y 4 y M w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M z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y O S 4 x N A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w M D Q u M T c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T A z L j I 1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Q w M C 4 5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w O D g u O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k 4 L j g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M 4 N S 4 4 M Q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N D U u N D g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A x L j I 1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O T Q 2 L j c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U w L j U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5 L j g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g 5 L j U 3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Y 3 L j I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Q w L j g 5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M y L j c z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g 0 L j c 5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Y z L j Y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2 L j A y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0 L j A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3 L j Q 5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A x L j g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i 4 3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U w L j A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g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z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M S 4 x N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M u M j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M 5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Y z c x X H U 4 O T d m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T Z k Y l x 1 N W R k Z F x 1 N z c w M S I s D Q o g I C A g I C A g I C A g I C A g I C A g I C A g I C A g I C A i X H U 0 Z T k x X H U 1 M z U 3 X H U 3 N z A x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O G Q z N V x 1 N W R k Z V x 1 N z c w M S I s D Q o g I C A g I C A g I C A g I C A g I C A g I C A g I C A g I C A i X H U 2 Y z V m X H U 4 M m N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T k y O V x 1 N m Q y N V x 1 N W U w M i I s D Q o g I C A g I C A g I C A g I C A g I C A g I C A g I C A g I C A i X H U 1 Z T d m X H U 0 Z T F j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N m M 1 Z l x 1 O D k 3 Z l x 1 N z c w M S I s D Q o g I C A g I C A g I C A g I C A g I C A g I C A g I C A g I C A i X H U 0 Z T B h X H U 2 Z D c 3 X H U 1 Z T A y I i w N C i A g I C A g I C A g I C A g I C A g I C A g I C A g I C A g I C J c d T g 5 N 2 Z c d T g 1 Y 2 Z c d T g x Z W F c d T Z j Y m J c d T U z M 2 E i L A 0 K I C A g I C A g I C A g I C A g I C A g I C A g I C A g I C A g I l x 1 N m Q 3 N 1 x 1 N T M 1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R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Q y O D A u M T k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T M 4 L j c 3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Y 1 M i 4 y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1 M D U u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y O D g u N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4 O T c u N z Q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j k 3 L j E y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M T A 5 M C 4 y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k 5 M i 4 z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c 0 L j c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D Y 4 L j E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c 5 L j A 0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k 4 L j A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Y 3 L j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O T M u N z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z N D M u N j I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D I u M D Q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z c u N D U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g u O D Y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j Y u O D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T g u O D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D c u O D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S 4 z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5 L j Q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Q 1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I u N D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1 N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j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w L j g 0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g w L j E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E z O C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N T I u M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A 1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g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k 3 L j c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Y 5 N y 4 x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O T A u M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O T I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3 N C 4 3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2 O C 4 x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3 O S 4 w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5 O C 4 w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2 N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k z L j c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Q z L j Y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A y L j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c 3 L j Q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4 L j g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2 L j g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4 L j g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A 3 L j g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U u M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O S 4 0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C 4 0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y L j Q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T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Y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4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0 M j g w L j E 5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E z O C 4 3 N w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N T I u M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A 1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g 4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D k 3 L j c 0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Y 5 N y 4 x M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O T A u M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5 O T I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3 N C 4 3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2 O C 4 x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3 O S 4 w N A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5 O C 4 w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2 N y 4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k z L j c x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z Q z L j Y y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A y L j A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c 3 L j Q 1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Q 4 L j g 2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2 L j g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T k 4 L j g 3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A 3 L j g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U u M z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O S 4 0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z L j E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C 4 0 N Q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y L j Q 0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E u N T c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y L j Y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C 4 4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h k M z V c d T V k Z G V c d T c 3 M D E i L A 0 K I C A g I C A g I C A g I C A g I C A g I C A g I C A g I C A g I l x 1 N m M 1 Z l x 1 O D J j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k x Y 2 R c d T V l O D Z c d T V l M D I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1 M z E 3 X H U 0 Z W F j X H U 1 Z T A y I i w N C i A g I C A g I C A g I C A g I C A g I C A g I C A g I C A g I C J c d T Z k N T l c d T Z j N W Z c d T c 3 M D E i L A 0 K I C A g I C A g I C A g I C A g I C A g I C A g I C A g I C A g I l x 1 O T c 1 M l x 1 N m Q 3 N 1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N G U w Y V x 1 N m Q 3 N 1 x 1 N W U w M i I s D Q o g I C A g I C A g I C A g I C A g I C A g I C A g I C A g I C A i X H U 4 O T d m X H U 4 N W N m X H U 4 M W V h X H U 2 Y 2 J i X H U 1 M z N h I i w N C i A g I C A g I C A g I C A g I C A g I C A g I C A g I C A g I C J c d T Z k N z d c d T U z N T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1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E y L j g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I 4 N i 4 y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M T M u O D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T Y z L j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I x N i 4 y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z E u M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D E w L j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1 O C 4 w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M T c u O T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O T I u M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j U u N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z Y u M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z Q u N D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T E u O D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T Y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1 N y 4 0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4 N C 4 0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N S 4 3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1 M i 4 3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y M C 4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M C 4 w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O C 4 2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1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i 4 1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g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U u M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y 4 2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k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4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z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Z W F s d G l t Z V N v c n Q i O i B m Y W x z Z S w N C i A g I C A g I C A g I C A g I C A g I C A g I C A g I n N o b 3 d C Y W N r Z 3 J v d W 5 k I j o g Z m F s c 2 U s D Q o g I C A g I C A g I C A g I C A g I C A g I C A g I C J z d G F j a 1 N 0 c m F 0 Z W d 5 I j o g I n N h b W V z a W d u I i w N C i A g I C A g I C A g I C A g I C A g I C A g I C A g I m N 1 c n N v c i I 6 I C J w b 2 l u d G V y I i w N C i A g I C A g I C A g I C A g I C A g I C A g I C A g I m J h c k 1 p b k h l a W d o d C I 6 I D A s D Q o g I C A g I C A g I C A g I C A g I C A g I C A g I C J i Y X J D Y X R l Z 2 9 y e U d h c C I 6 I C I y M C U i L A 0 K I C A g I C A g I C A g I C A g I C A g I C A g I C A i Y m F y R 2 F w I j o g I j M w J S I s D Q o g I C A g I C A g I C A g I C A g I C A g I C A g I C J s Y X J n Z S I 6 I G Z h b H N l L A 0 K I C A g I C A g I C A g I C A g I C A g I C A g I C A i b G F y Z 2 V U a H J l c 2 h v b G Q i O i A 0 M D A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N s a X A i O i B 0 c n V l L A 0 K I C A g I C A g I C A g I C A g I C A g I C A g I C A i e m x l d m V s I j o g M C w N C i A g I C A g I C A g I C A g I C A g I C A g I C A g I n o i O i A y L A 0 K I C A g I C A g I C A g I C A g I C A g I C A g I C A i b G F i Z W w i O i B 7 D Q o g I C A g I C A g I C A g I C A g I C A g I C A g I C A g I C A i c 2 h v d y I 6 I H R y d W U s D Q o g I C A g I C A g I C A g I C A g I C A g I C A g I C A g I C A i c G 9 z a X R p b 2 4 i O i A i c m l n a H Q i L A 0 K I C A g I C A g I C A g I C A g I C A g I C A g I C A g I C A g I m 1 h c m d p b i I 6 I D g s D Q o g I C A g I C A g I C A g I C A g I C A g I C A g I C A g I C A i Z m 9 y b W F 0 d G V y I j o g I n t i f S A 6 I H t j f S I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M T I 0 M S 4 4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x M z k w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x M z g w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x N j k w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x N j c w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x N z E w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y M D M w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y M T Q w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y M z E w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x N j Y w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x N j A w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x N T U w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x N j M w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y M D Y w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y M j c w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y M z c w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y O D Q w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y N z Q w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y N T A w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y N D k w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z M z A w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z N T k w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z M j E w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z O D Y w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0 M j k w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0 N z I w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0 O D I w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0 O T Q w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1 N T k w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2 M D A w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2 M j Y w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1 O T I w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2 M D Y w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2 O D I w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3 M z Q w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2 M z g w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3 M D k w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3 O T g w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3 N z Q w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3 O D k y L j g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D k 2 O D A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D k 4 O D A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D k 1 N D A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D E w M j c w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5 O T M w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x M T I w M A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M T I 3 N T A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D E w N D M w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x M z M w M A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M T I 4 M T A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D E w N j A w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x M T Q w O C 4 4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x M j E z M C 4 4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x M T U 4 M w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M T M w M j g u N w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M T M 5 M z Y u N Q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M T U x N j A u M w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M T U 1 M T I u M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M T c y M T E u O Q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M T c z M j U u O Q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M T k w N z U u M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M j E x M z E u N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M j I 5 N T U u O Q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M j Q 4 N D U u M w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M j Q 5 N z Y u N A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M j Y 0 O T k u M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M j Y z N j E u M w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M j U 5 M D c u M Q 0 K I C A g I C A g I C A g I C A g I C A g I C A g I C A g I C A g X S w N C i A g I C A g I C A g I C A g I C A g I C A g I C A g I C A g I F s N C i A g I C A g I C A g I C A g I C A g I C A g I C A g I C A g I C A g I C A i M j A x O F x 1 N W U 3 N C I s D Q o g I C A g I C A g I C A g I C A g I C A g I C A g I C A g I C A g I C A g M j U 3 M T c u N A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M j c y N T U u M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s a W 5 l I i w N C i A g I C A g I C A g I C A g I C A g I C A g I C A g I m N v b m 5 l Y 3 R O d W x s c y I 6 I G Z h b H N l L A 0 K I C A g I C A g I C A g I C A g I C A g I C A g I C A i e E F 4 a X N J b m R l e C I 6 I D E s D Q o g I C A g I C A g I C A g I C A g I C A g I C A g I C J 5 Q X h p c 0 l u Z G V 4 I j o g M S w N C i A g I C A g I C A g I C A g I C A g I C A g I C A g I n N 5 b W J v b F N p e m U i O i A 0 L A 0 K I C A g I C A g I C A g I C A g I C A g I C A g I C A i c 2 h v d 1 N 5 b W J v b C I 6 I H R y d W U s D Q o g I C A g I C A g I C A g I C A g I C A g I C A g I C J z b W 9 v d G g i O i B m Y W x z Z S w N C i A g I C A g I C A g I C A g I C A g I C A g I C A g I m N s a X A i O i B 0 c n V l L A 0 K I C A g I C A g I C A g I C A g I C A g I C A g I C A i c 3 R l c C I 6 I G Z h b H N l L A 0 K I C A g I C A g I C A g I C A g I C A g I C A g I C A i Z G F 0 Y S I 6 I F s N C i A g I C A g I C A g I C A g I C A g I C A g I C A g I C A g I F s N C i A g I C A g I C A g I C A g I C A g I C A g I C A g I C A g I C A g I C A i M T k 0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i I g 0 K I C A g I C A g I C A g I C A g I C A g I C A g I C A g I C A g X Q 0 K I C A g I C A g I C A g I C A g I C A g I C A g I C B d L A 0 K I C A g I C A g I C A g I C A g I C A g I C A g I C A i a G 9 2 Z X J B b m l t Y X R p b 2 4 i O i B 0 c n V l L A 0 K I C A g I C A g I C A g I C A g I C A g I C A g I C A i b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x v Z 0 J h c 2 U i O i A x M C w N C i A g I C A g I C A g I C A g I C A g I C A g I C A g I n N l c m l l c 0 x h e W 9 1 d E J 5 I j o g I m N v b H V t b i I s D Q o g I C A g I C A g I C A g I C A g I C A g I C A g I C J s a W 5 l U 3 R 5 b G U i O i B 7 D Q o g I C A g I C A g I C A g I C A g I C A g I C A g I C A g I C A i c 2 h v d y I 6 I H R y d W U s D Q o g I C A g I C A g I C A g I C A g I C A g I C A g I C A g I C A i d 2 l k d G g i O i A x L A 0 K I C A g I C A g I C A g I C A g I C A g I C A g I C A g I C A g I m 9 w Y W N p d H k i O i A x L A 0 K I C A g I C A g I C A g I C A g I C A g I C A g I C A g I C A g I m N 1 c n Z l b m V z c y I 6 I D A s D Q o g I C A g I C A g I C A g I C A g I C A g I C A g I C A g I C A i d H l w Z S I 6 I C J z b 2 x p Z C I N C i A g I C A g I C A g I C A g I C A g I C A g I C A g f S w N C i A g I C A g I C A g I C A g I C A g I C A g I C A g I m F y Z W F T d H l s Z S I 6 I H s N C i A g I C A g I C A g I C A g I C A g I C A g I C A g I C A g I C J v c G F j a X R 5 I j o g M A 0 K I C A g I C A g I C A g I C A g I C A g I C A g I C B 9 L A 0 K I C A g I C A g I C A g I C A g I C A g I C A g I C A i b W F y a 1 B v a W 5 0 I j o g e w 0 K I C A g I C A g I C A g I C A g I C A g I C A g I C A g I C A g I m x h Y m V s I j o g e w 0 K I C A g I C A g I C A g I C A g I C A g I C A g I C A g I C A g I C A g I C J z a G 9 3 I j o g d H J 1 Z S w N C i A g I C A g I C A g I C A g I C A g I C A g I C A g I C A g I C A g I C A i c G 9 z a X R p b 2 4 i O i A i a W 5 z a W R l I i w N C i A g I C A g I C A g I C A g I C A g I C A g I C A g I C A g I C A g I C A i Y 2 9 s b 3 I i O i A i I 2 Z m Z i I s D Q o g I C A g I C A g I C A g I C A g I C A g I C A g I C A g I C A g I C A g I m 1 h c m d p b i I 6 I D g N C i A g I C A g I C A g I C A g I C A g I C A g I C A g I C A g I H 0 s D Q o g I C A g I C A g I C A g I C A g I C A g I C A g I C A g I C A i Z G F 0 Y S I 6 I F s N C i A g I C A g I C A g I C A g I C A g I C A g I C A g I C A g I C A g I C B 7 D Q o g I C A g I C A g I C A g I C A g I C A g I C A g I C A g I C A g I C A g I C A g I C J 0 e X B l I j o g I m 1 h e C I N C i A g I C A g I C A g I C A g I C A g I C A g I C A g I C A g I C A g I C B 9 D Q o g I C A g I C A g I C A g I C A g I C A g I C A g I C A g I C B d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n B p Z S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M T I u O D E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j g 2 L j I 4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Y x M y 4 4 M Q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1 N j M u M D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E 2 L j I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z M S 4 y M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4 M T A u M D c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D U 4 L j A y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M T A x N y 4 5 N g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g 5 M i 4 y O Q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2 N S 4 2 N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z N i 4 y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z N C 4 0 O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5 M S 4 4 O A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1 N i 4 0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U 3 L j Q x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g 0 L j Q 0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c 1 L j c 4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y L j c 4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I w L j Q 3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w L j A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4 L j Y 5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U u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Q y L j U 1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E u O D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y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z L j Y z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A u O T Y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g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3 M g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E y L j g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I 4 N i 4 y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M T M u O D E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T Y z L j A 5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I x N i 4 y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z E u M j E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D E w L j A 3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1 O C 4 w M g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E w M T c u O T Y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4 O T I u M j k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j U u N j Q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z Y u M j E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z Q u N D k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T E u O D g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T Y u N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1 N y 4 0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4 N C 4 0 N A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N S 4 3 O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1 M i 4 3 O A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y M C 4 0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w M C 4 w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O C 4 2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1 L j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0 M i 4 1 N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x L j g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U u M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y 4 2 M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w L j k 2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4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N z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A w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W M 3 M V x 1 N G U x Y 1 x 1 N z c w M S I s D Q o g I C A g I C A g I C A g I C A g I C A g I C A g I C A g I C A i X H U 1 M T g 1 X H U 4 N D k 5 X H U 1 M 2 U 0 X H U 4 M W V h X H U 2 Y 2 J i X H U 1 M z N h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U 2 Z G J c d T V k Z G R c d T c 3 M D E i L A 0 K I C A g I C A g I C A g I C A g I C A g I C A g I C A g I C A g I l x 1 N W M 3 M V x 1 O D k 3 Z l x 1 N z c w M S I s D Q o g I C A g I C A g I C A g I C A g I C A g I C A g I C A g I C A i X H U 0 Z T k x X H U 1 M z U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O T Y 1 N V x 1 O D k 3 Z l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G Q z N V x 1 N W R k Z V x 1 N z c w M S I s D Q o g I C A g I C A g I C A g I C A g I C A g I C A g I C A g I C A i X H U 2 Z T U 2 X H U 1 M z E 3 X H U 3 N z A x I i w N C i A g I C A g I C A g I C A g I C A g I C A g I C A g I C A g I C J c d T Z j N W Z c d T g y Y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i w N C i A g I C A g I C A g I C A g I C A g I C A g I C A g I C A g I C J c d T V i O D F c d T U 5 M G Z c d T U 2 Z G V c d T Y 1 Y 2 Z c d T g x Z W F c d T Z j Y m J c d T U z M 2 E i L A 0 K I C A g I C A g I C A g I C A g I C A g I C A g I C A g I C A g I l x 1 N m U 1 N l x 1 N T M 1 N 1 x 1 N z c w M S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T M x N 1 x 1 N G V h Y 1 x 1 N W U w M i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O T c 1 M l x 1 N m Q 3 N 1 x 1 N z c w M S I s D Q o g I C A g I C A g I C A g I C A g I C A g I C A g I C A g I C A i X H U 3 O T h m X H U 1 Z W Z h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s D Q o g I C A g I C A g I C A g I C A g I C A g I C A g I C A g I C A i X H U 2 Z D c 3 X H U 1 M z U 3 X H U 3 N z A x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N l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w M y 4 x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y N T A u N z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j Y y L j E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5 N y 4 0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N z A u M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D M 1 L j Q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4 O S 4 0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N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z c u O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M T I u O T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z I u N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T A u N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N z Y u N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T E u M T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D E u M T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Y u N z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T g u M D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z E u N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I u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T Q u O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T k u M T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T k u M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C 4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z L j I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I u M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c w M y 4 x M Q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y N T A u N z g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j Y y L j E 1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Q 5 N y 4 0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x N z A u M T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D M 1 L j Q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4 O S 4 0 N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N j g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z c u O D c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M T I u O T M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3 N z I u N j I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M T A u N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N z Y u N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1 N T E u M T U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0 N D E u M T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N T Y u N z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T g u M D c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z E u N j Q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I u N j I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T Q u O D c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x O T k u M T c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T k u M j k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C 4 2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M z L j I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M u M D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0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I u M j Q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S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w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I u M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z A z L j E x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I 1 M C 4 3 O A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N j I u M T U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D k 3 L j Q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E 3 M C 4 x N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w M z U u N D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g 5 L j Q 0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O A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3 N y 4 4 N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x M i 4 5 M w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c 3 M i 4 2 M g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x M C 4 2 N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3 N i 4 2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1 M S 4 x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Q 0 M S 4 x O A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1 N i 4 3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x O C 4 w N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M S 4 2 N A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1 M i 4 2 M g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x N C 4 4 N w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E 5 O S 4 x N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O S 4 y O Q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0 L j Y 0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z M u M j E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M y 4 w N A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E 1 L j Q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M i 4 y N A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x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z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i 4 x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V j N z F c d T R l M W N c d T c 3 M D E i L A 0 K I C A g I C A g I C A g I C A g I C A g I C A g I C A g I C A g I l x 1 N T E 4 N V x 1 O D Q 5 O V x 1 N T N l N F x 1 O D F l Y V x 1 N m N i Y l x 1 N T M z Y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N m R i X H U 1 Z G R k X H U 3 N z A x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5 N j U 1 X H U 4 O T d m X H U 3 N z A x I i w N C i A g I C A g I C A g I C A g I C A g I C A g I C A g I C A g I C J c d T h k M z V c d T V k Z G V c d T c 3 M D E i L A 0 K I C A g I C A g I C A g I C A g I C A g I C A g I C A g I C A g I l x 1 N m U 1 N l x 1 N T M x N 1 x 1 N z c w M S I s D Q o g I C A g I C A g I C A g I C A g I C A g I C A g I C A g I C A i X H U 2 Y z V m X H U 4 M m N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T k y O V x 1 N m Q y N V x 1 N W U w M i I s D Q o g I C A g I C A g I C A g I C A g I C A g I C A g I C A g I C A i X H U 1 Z T d m X H U 0 Z T F j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k 3 N T J c d T Z k N z d c d T c 3 M D E i L A 0 K I C A g I C A g I C A g I C A g I C A g I C A g I C A g I C A g I l x 1 N z k 4 Z l x 1 N W V m Y V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L A 0 K I C A g I C A g I C A g I C A g I C A g I C A g I C A g I C A g I l x 1 N m Q 3 N 1 x 1 N T M 1 N 1 x 1 N z c w M S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T d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O D I u M T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N z k 5 L j g 4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Y 5 O S 4 5 N Q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M D c u M T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U x L j M 4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k 0 M S 4 x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2 N j I u N z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D E u N j I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N i 4 z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I 2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I 3 L j U 3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T k 1 L j Y x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g 5 L j k 5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T g 0 L j E 1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I z L j M 4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j k 5 L j k 1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c z L j Q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N T g u O T Y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E u M z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z Q u N j I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D I u O D I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T A u N T U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C 4 1 N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3 L j E 0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A u N j Q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N S 4 2 N Q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y L j U 2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E u N T M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z L j M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y N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g y L j E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c 5 O S 4 4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O T k u O T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j A 3 L j E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1 M S 4 z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N D E u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j Y y L j c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g x L j Y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b n V s b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N j Y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y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y N y 4 1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N S 4 2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4 O S 4 5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4 N C 4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y M y 4 z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5 O S 4 5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M y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U 4 L j k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L j M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M 0 L j Y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y L j g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w L j U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Q u N T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y 4 x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Y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U u N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i 4 1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x L j U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y 4 z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j U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x N S U i L A 0 K I C A g I C A g I C A g I C A g I C A g I C A g I C A g I C A g I j M 1 J S I N C i A g I C A g I C A g I C A g I C A g I C A g I C A g X S w N C i A g I C A g I C A g I C A g I C A g I C A g I C A g I m N l b n R l c i I 6 I F s N C i A g I C A g I C A g I C A g I C A g I C A g I C A g I C A g I C I 4 M C U i L A 0 K I C A g I C A g I C A g I C A g I C A g I C A g I C A g I C A g I j g y J S I N C i A g I C A g I C A g I C A g I C A g I C A g I C A g X S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m l 0 Z W 1 T d H l s Z S I 6 I H s N C i A g I C A g I C A g I C A g I C A g I C A g I C A g I C A g I C J i b 3 J k Z X J D b 2 x v c i I 6 I C J y Z 2 J h K D A s M C w w L D A u M y k i L A 0 K I C A g I C A g I C A g I C A g I C A g I C A g I C A g I C A g I m J v c m R l c l d p Z H R o I j o g M Q 0 K I C A g I C A g I C A g I C A g I C A g I C A g I C B 9 L A 0 K I C A g I C A g I C A g I C A g I C A g I C A g I C A i e E F 4 a X N J b m R l e C I 6 I D I s D Q o g I C A g I C A g I C A g I C A g I C A g I C A g I C J 5 Q X h p c 0 l u Z G V 4 I j o g M g 0 K I C A g I C A g I C A g I C A g I C A g I H 0 s D Q o g I C A g I C A g I C A g I C A g I C A g e w 0 K I C A g I C A g I C A g I C A g I C A g I C A g I C A i d H l w Z S I 6 I C J t Y X A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W F w I j o g I m N o a W 5 h I i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g y L j E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c 5 O S 4 4 O A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2 O T k u O T U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j A 3 L j E 2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1 M S 4 z O A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E 5 N D E u M T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j Y y L j c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g x L j Y y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b n V s b A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w N j Y u M w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y N g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g y N y 4 1 N w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U 5 N S 4 2 M Q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U 4 O S 4 5 O Q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U 4 N C 4 x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y M y 4 z O A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I 5 O S 4 5 N Q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M y 4 0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U 4 L j k 2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L j M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M 0 L j Y y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A y L j g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w L j U 1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Q u N T Q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y 4 x N A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w L j Y 0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U u N j U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i 4 1 N g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x L j U z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y 4 z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E u M j U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W M 3 M V x 1 O D k 3 Z l x 1 N z c w M S I s D Q o g I C A g I C A g I C A g I C A g I C A g I C A g I C A g I C A i X H U 2 Z D c 3 X H U 1 M z U 3 X H U 3 N z A x I i w N C i A g I C A g I C A g I C A g I C A g I C A g I C A g I C A g I C J c d T U 2 Z G J c d T V k Z G R c d T c 3 M D E i L A 0 K I C A g I C A g I C A g I C A g I C A g I C A g I C A g I C A g I l x 1 N G U 5 M V x 1 N T M 1 N 1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i O D l c d T V m Y m R c d T c 3 M D E i L A 0 K I C A g I C A g I C A g I C A g I C A g I C A g I C A g I C A g I l x 1 N z U x O F x 1 O D A 4 M 1 x 1 N z c w M S I s D Q o g I C A g I C A g I C A g I C A g I C A g I C A g I C A g I C A i X H U 5 N j U 1 X H U 4 O T d m X H U 3 N z A x I i w N C i A g I C A g I C A g I C A g I C A g I C A g I C A g I C A g I C J c d T Z l N T Z c d T U z M T d c d T c 3 M D E i L A 0 K I C A g I C A g I C A g I C A g I C A g I C A g I C A g I C A g I l x 1 N m M 1 Z l x 1 O D J j Z l x 1 N z c w M S I s D Q o g I C A g I C A g I C A g I C A g I C A g I C A g I C A g I C A i X H U 1 Z T d m X H U 4 O T d m X H U 1 O G V l X H U 2 N W N m X H U 4 M W V h X H U 2 Y 2 J i X H U 1 M z N h I i w N C i A g I C A g I C A g I C A g I C A g I C A g I C A g I C A g I C J c d T h k M z V c d T V k Z G V c d T c 3 M D E i L A 0 K I C A g I C A g I C A g I C A g I C A g I C A g I C A g I C A g I l x 1 O T F j Z F x 1 N W U 4 N l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N T k y O V x 1 N m Q y N V x 1 N W U w M i I s D Q o g I C A g I C A g I C A g I C A g I C A g I C A g I C A g I C A i X H U 1 Z T d m X H U 0 Z T F j X H U 3 N z A x I i w N C i A g I C A g I C A g I C A g I C A g I C A g I C A g I C A g I C J c d T U z M T d c d T R l Y W N c d T V l M D I i L A 0 K I C A g I C A g I C A g I C A g I C A g I C A g I C A g I C A g I l x 1 N m Q 1 O V x 1 N m M 1 Z l x 1 N z c w M S I s D Q o g I C A g I C A g I C A g I C A g I C A g I C A g I C A g I C A i X H U 2 Y z V m X H U 4 O T d m X H U 3 N z A x I i w N C i A g I C A g I C A g I C A g I C A g I C A g I C A g I C A g I C J c d T c 5 O G Z c d T V l Z m F c d T c 3 M D E i L A 0 K I C A g I C A g I C A g I C A g I C A g I C A g I C A g I C A g I l x 1 O T c 1 M l x 1 N m Q 3 N 1 x 1 N z c w M S I s D Q o g I C A g I C A g I C A g I C A g I C A g I C A g I C A g I C A i X H U 4 O T d m X H U 4 N W N m X H U 4 M W V h X H U 2 Y 2 J i X H U 1 M z N h I i w N C i A g I C A g I C A g I C A g I C A g I C A g I C A g I C A g I C J c d T R l M G F c d T Z k N z d c d T V l M D I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E 4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m J h c i I s D Q o g I C A g I C A g I C A g I C A g I C A g I C A g I C J 4 Q X h p c 0 l u Z G V 4 I j o g M C w N C i A g I C A g I C A g I C A g I C A g I C A g I C A g I n l B e G l z S W 5 k Z X g i O i A w L A 0 K I C A g I C A g I C A g I C A g I C A g I C A g I C A i b G V n Z W 5 k S G 9 2 Z X J M a W 5 r I j o g d H J 1 Z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O T M 5 L j g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z M D Q 1 L j M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z I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M 2 L j U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j Q 3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x O T g 2 L j Y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D g 0 L j Q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M z k u N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D Y y L j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M j A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4 N T g u N A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Y 0 M i 4 4 D Q o g I C A g I C A g I C A g I C A g I C A g I C A g I C A g I C B 9 L A 0 K I C A g I C A g I C A g I C A g I C A g I C A g I C A g I C A g e w 0 K I C A g I C A g I C A g I C A g I C A g I C A g I C A g I C A g I C A g I C J u Y W 1 l I j o g I l x 1 O T Y 1 N V x 1 O D k 3 Z l x 1 N z c w M S I s D Q o g I C A g I C A g I C A g I C A g I C A g I C A g I C A g I C A g I C A g I n Z h b H V l I j o g N j A 5 L j Y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1 O T Q u M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x M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A 3 L j I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j E u M g 0 K I C A g I C A g I C A g I C A g I C A g I C A g I C A g I C A g f S w N C i A g I C A g I C A g I C A g I C A g I C A g I C A g I C A g I H s N C i A g I C A g I C A g I C A g I C A g I C A g I C A g I C A g I C A g I C A i b m F t Z S I 6 I C J c d T k x Y 2 R c d T V l O D Z c d T V l M D I i L A 0 K I C A g I C A g I C A g I C A g I C A g I C A g I C A g I C A g I C A g I C J 2 Y W x 1 Z S I 6 I D I 0 O S 4 1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M y L j M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M z A u N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M C 4 z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1 L j I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1 N S 4 2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z I u M w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y L j g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x O S 4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Q u M g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z L j Q N C i A g I C A g I C A g I C A g I C A g I C A g I C A g I C A g I H 0 s D Q o g I C A g I C A g I C A g I C A g I C A g I C A g I C A g I C B 7 D Q o g I C A g I C A g I C A g I C A g I C A g I C A g I C A g I C A g I C A g I m 5 h b W U i O i A i X H U 4 O T d m X H U 4 N W N m X H U 4 M W V h X H U 2 Y 2 J i X H U 1 M z N h I i w N C i A g I C A g I C A g I C A g I C A g I C A g I C A g I C A g I C A g I C A i d m F s d W U i O i A y L j Y N C i A g I C A g I C A g I C A g I C A g I C A g I C A g I C A g I H 0 s D Q o g I C A g I C A g I C A g I C A g I C A g I C A g I C A g I C B 7 D Q o g I C A g I C A g I C A g I C A g I C A g I C A g I C A g I C A g I C A g I m 5 h b W U i O i A i X H U 0 Z T B h X H U 2 Z D c 3 X H U 1 Z T A y I i w N C i A g I C A g I C A g I C A g I C A g I C A g I C A g I C A g I C A g I C A i d m F s d W U i O i A x L j E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M j Y w N z c u O Q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C I i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z O S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A 0 N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y M i 4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U z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I 0 N y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k 4 N i 4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g 4 N C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M 5 L j Q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M i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I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U 4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D I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w O S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k 0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T E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N y 4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Y x L j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M i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M w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j A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N S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U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y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i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y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z O S 4 4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A 0 N S 4 z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y M i 4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U z N i 4 1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I 0 N y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T k 4 N i 4 2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g 4 N C 4 0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M 5 L j Q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M i 4 x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I w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D U 4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D I u O A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w O S 4 2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T k 0 L j E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T E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w N y 4 y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Y x L j I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D k u N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z M i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M w L j U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j A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N S 4 y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U u N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M y L j M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M i 4 4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T k u O A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0 L j I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M y 4 0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S 4 x D Q o g I C A g I C A g I C A g I C A g I C A g I C A g I C A g I C B 9 D Q o g I C A g I C A g I C A g I C A g I C A g I C A g I F 0 s D Q o g I C A g I C A g I C A g I C A g I C A g I C A g I C J y b 2 F t I j o g d H J 1 Z S w N C i A g I C A g I C A g I C A g I C A g I C A g I C A g I m F z c G V j d F N j Y W x l I j o g M C 4 3 N S w N C i A g I C A g I C A g I C A g I C A g I C A g I C A g I m 5 h b W V Q c m 9 w Z X J 0 e S I 6 I C J u Y W 1 l I i w N C i A g I C A g I C A g I C A g I C A g I C A g I C A g I n N l b G V j d G V k T W 9 k Z S I 6 I G Z h b H N l L A 0 K I C A g I C A g I C A g I C A g I C A g I C A g I C A i Y 2 V u d G V y I j o g W w 0 K I C A g I C A g I C A g I C A g I C A g I C A g I C A g I C A g M T E 5 L j U s D Q o g I C A g I C A g I C A g I C A g I C A g I C A g I C A g I C A z N C 4 1 D Q o g I C A g I C A g I C A g I C A g I C A g I C A g I F 0 s D Q o g I C A g I C A g I C A g I C A g I C A g I C A g I C J 6 b 2 9 t I j o g M S w N C i A g I C A g I C A g I C A g I C A g I C A g I C A g I n p s Z X Z l b C I 6 I D A s D Q o g I C A g I C A g I C A g I C A g I C A g I C A g I C J 6 I j o g M i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b W F w V m F s d W V D Y W x j d W x h d G l v b i I 6 I C J z d W 0 i L A 0 K I C A g I C A g I C A g I C A g I C A g I C A g I C A i c 2 h v d 0 x l Z 2 V u Z F N 5 b W J v b C I 6 I G Z h b H N l L A 0 K I C A g I C A g I C A g I C A g I C A g I C A g I C A i a X R l b V N 0 e W x l I j o g e w 0 K I C A g I C A g I C A g I C A g I C A g I C A g I C A g I C A g I m 5 v c m 1 h b C I 6 I H s N C i A g I C A g I C A g I C A g I C A g I C A g I C A g I C A g I C A g I C A i Y X J l Y U N v b G 9 y I j o g I i M z M j N j N D g i L A 0 K I C A g I C A g I C A g I C A g I C A g I C A g I C A g I C A g I C A g I C J i b 3 J k Z X J D b 2 x v c i I 6 I C I j N D A 0 Y T U 5 I g 0 K I C A g I C A g I C A g I C A g I C A g I C A g I C A g I C A g f S w N C i A g I C A g I C A g I C A g I C A g I C A g I C A g I C A g I C J l b X B o Y X N p c y I 6 I H s N C i A g I C A g I C A g I C A g I C A g I C A g I C A g I C A g I C A g I C A i b G F i Z W w i O i B 7 D Q o g I C A g I C A g I C A g I C A g I C A g I C A g I C A g I C A g I C A g I C A g I C J z a G 9 3 I j o g b n V s b A 0 K I C A g I C A g I C A g I C A g I C A g I C A g I C A g I C A g I C A g I H 0 s D Q o g I C A g I C A g I C A g I C A g I C A g I C A g I C A g I C A g I C A g I m F y Z W F D b 2 x v c i I 6 I C J y Z 2 J h K D I 1 N S w y N T U s M j U 1 L C A w L j U p I g 0 K I C A g I C A g I C A g I C A g I C A g I C A g I C A g I C A g f Q 0 K I C A g I C A g I C A g I C A g I C A g I C A g I C B 9 L A 0 K I C A g I C A g I C A g I C A g I C A g I C A g I C A i Z W 1 w a G F z a X M i O i B 7 f S w N C i A g I C A g I C A g I C A g I C A g I C A g I C A g I n h B e G l z S W 5 k Z X g i O i A z L A 0 K I C A g I C A g I C A g I C A g I C A g I C A g I C A i e U F 4 a X N J b m R l e C I 6 I D M N C i A g I C A g I C A g I C A g I C A g I C B 9 D Q o g I C A g I C A g I C A g I C B d L A 0 K I C A g I C A g I C A g I C A g I n h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h e C I 6 I D Q w M D A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I x O T Q 5 X H U 1 Z T c 0 I i w N C i A g I C A g I C A g I C A g I C A g I C A g I C A g I C A g I C I x O T U w X H U 1 Z T c 0 I i w N C i A g I C A g I C A g I C A g I C A g I C A g I C A g I C A g I C I x O T U x X H U 1 Z T c 0 I i w N C i A g I C A g I C A g I C A g I C A g I C A g I C A g I C A g I C I x O T U y X H U 1 Z T c 0 I i w N C i A g I C A g I C A g I C A g I C A g I C A g I C A g I C A g I C I x O T U z X H U 1 Z T c 0 I i w N C i A g I C A g I C A g I C A g I C A g I C A g I C A g I C A g I C I x O T U 0 X H U 1 Z T c 0 I i w N C i A g I C A g I C A g I C A g I C A g I C A g I C A g I C A g I C I x O T U 1 X H U 1 Z T c 0 I i w N C i A g I C A g I C A g I C A g I C A g I C A g I C A g I C A g I C I x O T U 2 X H U 1 Z T c 0 I i w N C i A g I C A g I C A g I C A g I C A g I C A g I C A g I C A g I C I x O T U 3 X H U 1 Z T c 0 I i w N C i A g I C A g I C A g I C A g I C A g I C A g I C A g I C A g I C I x O T U 4 X H U 1 Z T c 0 I i w N C i A g I C A g I C A g I C A g I C A g I C A g I C A g I C A g I C I x O T U 5 X H U 1 Z T c 0 I i w N C i A g I C A g I C A g I C A g I C A g I C A g I C A g I C A g I C I x O T Y w X H U 1 Z T c 0 I i w N C i A g I C A g I C A g I C A g I C A g I C A g I C A g I C A g I C I x O T Y x X H U 1 Z T c 0 I i w N C i A g I C A g I C A g I C A g I C A g I C A g I C A g I C A g I C I x O T Y y X H U 1 Z T c 0 I i w N C i A g I C A g I C A g I C A g I C A g I C A g I C A g I C A g I C I x O T Y z X H U 1 Z T c 0 I i w N C i A g I C A g I C A g I C A g I C A g I C A g I C A g I C A g I C I x O T Y 0 X H U 1 Z T c 0 I i w N C i A g I C A g I C A g I C A g I C A g I C A g I C A g I C A g I C I x O T Y 1 X H U 1 Z T c 0 I i w N C i A g I C A g I C A g I C A g I C A g I C A g I C A g I C A g I C I x O T Y 2 X H U 1 Z T c 0 I i w N C i A g I C A g I C A g I C A g I C A g I C A g I C A g I C A g I C I x O T Y 3 X H U 1 Z T c 0 I i w N C i A g I C A g I C A g I C A g I C A g I C A g I C A g I C A g I C I x O T Y 4 X H U 1 Z T c 0 I i w N C i A g I C A g I C A g I C A g I C A g I C A g I C A g I C A g I C I x O T Y 5 X H U 1 Z T c 0 I i w N C i A g I C A g I C A g I C A g I C A g I C A g I C A g I C A g I C I x O T c w X H U 1 Z T c 0 I i w N C i A g I C A g I C A g I C A g I C A g I C A g I C A g I C A g I C I x O T c x X H U 1 Z T c 0 I i w N C i A g I C A g I C A g I C A g I C A g I C A g I C A g I C A g I C I x O T c y X H U 1 Z T c 0 I i w N C i A g I C A g I C A g I C A g I C A g I C A g I C A g I C A g I C I x O T c z X H U 1 Z T c 0 I i w N C i A g I C A g I C A g I C A g I C A g I C A g I C A g I C A g I C I x O T c 0 X H U 1 Z T c 0 I i w N C i A g I C A g I C A g I C A g I C A g I C A g I C A g I C A g I C I x O T c 1 X H U 1 Z T c 0 I i w N C i A g I C A g I C A g I C A g I C A g I C A g I C A g I C A g I C I x O T c 2 X H U 1 Z T c 0 I i w N C i A g I C A g I C A g I C A g I C A g I C A g I C A g I C A g I C I x O T c 3 X H U 1 Z T c 0 I i w N C i A g I C A g I C A g I C A g I C A g I C A g I C A g I C A g I C I x O T c 4 X H U 1 Z T c 0 I i w N C i A g I C A g I C A g I C A g I C A g I C A g I C A g I C A g I C I x O T c 5 X H U 1 Z T c 0 I i w N C i A g I C A g I C A g I C A g I C A g I C A g I C A g I C A g I C I x O T g w X H U 1 Z T c 0 I i w N C i A g I C A g I C A g I C A g I C A g I C A g I C A g I C A g I C I x O T g x X H U 1 Z T c 0 I i w N C i A g I C A g I C A g I C A g I C A g I C A g I C A g I C A g I C I x O T g y X H U 1 Z T c 0 I i w N C i A g I C A g I C A g I C A g I C A g I C A g I C A g I C A g I C I x O T g z X H U 1 Z T c 0 I i w N C i A g I C A g I C A g I C A g I C A g I C A g I C A g I C A g I C I x O T g 0 X H U 1 Z T c 0 I i w N C i A g I C A g I C A g I C A g I C A g I C A g I C A g I C A g I C I x O T g 1 X H U 1 Z T c 0 I i w N C i A g I C A g I C A g I C A g I C A g I C A g I C A g I C A g I C I x O T g 2 X H U 1 Z T c 0 I i w N C i A g I C A g I C A g I C A g I C A g I C A g I C A g I C A g I C I x O T g 3 X H U 1 Z T c 0 I i w N C i A g I C A g I C A g I C A g I C A g I C A g I C A g I C A g I C I x O T g 4 X H U 1 Z T c 0 I i w N C i A g I C A g I C A g I C A g I C A g I C A g I C A g I C A g I C I x O T g 5 X H U 1 Z T c 0 I i w N C i A g I C A g I C A g I C A g I C A g I C A g I C A g I C A g I C I x O T k w X H U 1 Z T c 0 I i w N C i A g I C A g I C A g I C A g I C A g I C A g I C A g I C A g I C I x O T k x X H U 1 Z T c 0 I i w N C i A g I C A g I C A g I C A g I C A g I C A g I C A g I C A g I C I x O T k y X H U 1 Z T c 0 I i w N C i A g I C A g I C A g I C A g I C A g I C A g I C A g I C A g I C I x O T k z X H U 1 Z T c 0 I i w N C i A g I C A g I C A g I C A g I C A g I C A g I C A g I C A g I C I x O T k 0 X H U 1 Z T c 0 I i w N C i A g I C A g I C A g I C A g I C A g I C A g I C A g I C A g I C I x O T k 1 X H U 1 Z T c 0 I i w N C i A g I C A g I C A g I C A g I C A g I C A g I C A g I C A g I C I x O T k 2 X H U 1 Z T c 0 I i w N C i A g I C A g I C A g I C A g I C A g I C A g I C A g I C A g I C I x O T k 3 X H U 1 Z T c 0 I i w N C i A g I C A g I C A g I C A g I C A g I C A g I C A g I C A g I C I x O T k 4 X H U 1 Z T c 0 I i w N C i A g I C A g I C A g I C A g I C A g I C A g I C A g I C A g I C I x O T k 5 X H U 1 Z T c 0 I i w N C i A g I C A g I C A g I C A g I C A g I C A g I C A g I C A g I C I y M D A w X H U 1 Z T c 0 I i w N C i A g I C A g I C A g I C A g I C A g I C A g I C A g I C A g I C I y M D A x X H U 1 Z T c 0 I i w N C i A g I C A g I C A g I C A g I C A g I C A g I C A g I C A g I C I y M D A y X H U 1 Z T c 0 I i w N C i A g I C A g I C A g I C A g I C A g I C A g I C A g I C A g I C I y M D A z X H U 1 Z T c 0 I i w N C i A g I C A g I C A g I C A g I C A g I C A g I C A g I C A g I C I y M D A 0 X H U 1 Z T c 0 I i w N C i A g I C A g I C A g I C A g I C A g I C A g I C A g I C A g I C I y M D A 1 X H U 1 Z T c 0 I i w N C i A g I C A g I C A g I C A g I C A g I C A g I C A g I C A g I C I y M D A 2 X H U 1 Z T c 0 I i w N C i A g I C A g I C A g I C A g I C A g I C A g I C A g I C A g I C I y M D A 3 X H U 1 Z T c 0 I i w N C i A g I C A g I C A g I C A g I C A g I C A g I C A g I C A g I C I y M D A 4 X H U 1 Z T c 0 I i w N C i A g I C A g I C A g I C A g I C A g I C A g I C A g I C A g I C I y M D A 5 X H U 1 Z T c 0 I i w N C i A g I C A g I C A g I C A g I C A g I C A g I C A g I C A g I C I y M D E w X H U 1 Z T c 0 I i w N C i A g I C A g I C A g I C A g I C A g I C A g I C A g I C A g I C I y M D E x X H U 1 Z T c 0 I i w N C i A g I C A g I C A g I C A g I C A g I C A g I C A g I C A g I C I y M D E y X H U 1 Z T c 0 I i w N C i A g I C A g I C A g I C A g I C A g I C A g I C A g I C A g I C I y M D E z X H U 1 Z T c 0 I i w N C i A g I C A g I C A g I C A g I C A g I C A g I C A g I C A g I C I y M D E 0 X H U 1 Z T c 0 I i w N C i A g I C A g I C A g I C A g I C A g I C A g I C A g I C A g I C I y M D E 1 X H U 1 Z T c 0 I i w N C i A g I C A g I C A g I C A g I C A g I C A g I C A g I C A g I C I y M D E 2 X H U 1 Z T c 0 I i w N C i A g I C A g I C A g I C A g I C A g I C A g I C A g I C A g I C I y M D E 3 X H U 1 Z T c 0 I i w N C i A g I C A g I C A g I C A g I C A g I C A g I C A g I C A g I C I y M D E 4 X H U 1 Z T c 0 I i w N C i A g I C A g I C A g I C A g I C A g I C A g I C A g I C A g I C I y M D E 5 X H U 1 Z T c 0 I i w N C i A g I C A g I C A g I C A g I C A g I C A g I C A g I C A g I C I y M D I w X H U 1 Z T c 0 I i w N C i A g I C A g I C A g I C A g I C A g I C A g I C A g I C A g I C I y M D I x X H U 1 Z T c 0 I g 0 K I C A g I C A g I C A g I C A g I C A g I C A g I C B d D Q o g I C A g I C A g I C A g I C A g I C A g f Q 0 K I C A g I C A g I C A g I C A g X S w N C i A g I C A g I C A g I C A g I C J 5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X H U 5 Z W Q x X H U 5 Z j k 5 X H U 2 Y z V m X H U 3 N z A x I i w N C i A g I C A g I C A g I C A g I C A g I C A g I C A g I C A g I C J c d T U 0 M D l c d T Y 3 O T d c d T c 3 M D E i L A 0 K I C A g I C A g I C A g I C A g I C A g I C A g I C A g I C A g I l x 1 N T E 4 N V x 1 O D Q 5 O V x 1 N T N l N F x 1 O D F l Y V x 1 N m N i Y l x 1 N T M z Y S I s D Q o g I C A g I C A g I C A g I C A g I C A g I C A g I C A g I C A i X H U 1 Y z c x X H U 0 Z T F j X H U 3 N z A x I i w N C i A g I C A g I C A g I C A g I C A g I C A g I C A g I C A g I C J c d T Z j Y j N c d T U z N T d c d T c 3 M D E i L A 0 K I C A g I C A g I C A g I C A g I C A g I C A g I C A g I C A g I l x 1 N m N i M 1 x 1 N T M x N 1 x 1 N z c w M S I s D Q o g I C A g I C A g I C A g I C A g I C A g I C A g I C A g I C A i X H U 4 Z m J k X H U 1 Y j g x X H U 3 N z A x I i w N C i A g I C A g I C A g I C A g I C A g I C A g I C A g I C A g I C J c d T V j N z F c d T g 5 N 2 Z c d T c 3 M D E i L A 0 K I C A g I C A g I C A g I C A g I C A g I C A g I C A g I C A g I l x 1 N m Q 3 N 1 x 1 N T M 1 N 1 x 1 N z c w M S I s D Q o g I C A g I C A g I C A g I C A g I C A g I C A g I C A g I C A i X H U 1 N m R i X H U 1 Z G R k X H U 3 N z A x I i w N C i A g I C A g I C A g I C A g I C A g I C A g I C A g I C A g I C J c d T R l O T F c d T U z N T d c d T c 3 M D E i L A 0 K I C A g I C A g I C A g I C A g I C A g I C A g I C A g I C A g I l x 1 N j V i M F x 1 N z U 4 N l x 1 N 2 V m N F x 1 N T Q z Z V x 1 N W M x N F x 1 O D F l Y V x 1 N m N i Y l x 1 N T M z Y S I s D Q o g I C A g I C A g I C A g I C A g I C A g I C A g I C A g I C A i X H U 1 Y j g 5 X H U 1 Z m J k X H U 3 N z A x I i w N C i A g I C A g I C A g I C A g I C A g I C A g I C A g I C A g I C J c d T k 2 N T V c d T g 5 N 2 Z c d T c 3 M D E i L A 0 K I C A g I C A g I C A g I C A g I C A g I C A g I C A g I C A g I l x 1 N z U x O F x 1 O D A 4 M 1 x 1 N z c w M S I s D Q o g I C A g I C A g I C A g I C A g I C A g I C A g I C A g I C A i X H U 2 Y z V m X H U 4 M m N m X H U 3 N z A x I i w N C i A g I C A g I C A g I C A g I C A g I C A g I C A g I C A g I C J c d T Z l N T Z c d T U z M T d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5 M W N k X H U 1 Z T g 2 X H U 1 Z T A y I i w N C i A g I C A g I C A g I C A g I C A g I C A g I C A g I C A g I C J c d T h k M z V c d T V k Z G V c d T c 3 M D E i L A 0 K I C A g I C A g I C A g I C A g I C A g I C A g I C A g I C A g I l x 1 N W I 4 M V x 1 N T k w Z l x 1 N T Z k Z V x 1 N j V j Z l x 1 O D F l Y V x 1 N m N i Y l x 1 N T M z Y S I s D Q o g I C A g I C A g I C A g I C A g I C A g I C A g I C A g I C A i X H U 2 Z T U 2 X H U 1 M z U 3 X H U 3 N z A x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U z M T d c d T R l Y W N c d T V l M D I i L A 0 K I C A g I C A g I C A g I C A g I C A g I C A g I C A g I C A g I l x 1 N m M 1 Z l x 1 O D k 3 Z l x 1 N z c w M S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O D k 3 Z l x 1 O D V j Z l x 1 O D F l Y V x 1 N m N i Y l x 1 N T M z Y S I s D Q o g I C A g I C A g I C A g I C A g I C A g I C A g I C A g I C A i X H U 0 Z T B h X H U 2 Z D c 3 X H U 1 Z T A y I g 0 K I C A g I C A g I C A g I C A g I C A g I C A g I C B d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J c d T U x N j h c d T U 2 Z m R c d T c z O D l c d T d j N z N c d T Y w M 2 J c d T k x Y 2 Y x O T Q 5 L T I w M j F c d T V l N z R c d W Z m M D h c d T U z N T V c d T R m N G R c d W Z m M W F c d T R l M D d c d T U 0 M j h c d W Z m M D k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j c y J S I s D Q o g I C A g I C A g I C A g I C A g I C A g I C A g I C J 0 b 3 A i O i A i N S U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M j A x O V x 1 N W U 3 N F x 1 N T E 2 O F x 1 N T Z m Z F x 1 N T I w N l x 1 N T c z M F x 1 N T M z Y V x 1 N z M 4 O V x 1 N 2 M 3 M 1 x 1 N G V h N 1 x 1 N 2 N h Z V x 1 N j B j N V x 1 N T F i N V x 1 Z m Y w O F x 1 N T M 1 N V x 1 N G Y 0 Z F x 1 Z m Y x Y V x 1 N G U w N 1 x 1 N T Q y O F x 1 Z m Y w O S B c d T Y 1 N z B c d T Y z N m V c d T Y 3 N j V c d T Z l O T B c d W Z m M W F c d T U 2 Z m R c d T V i Y j Z c d T d l Z G Z c d T h i Y T F c d T V j N D A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s Z W Z 0 I j o g I m N l b n R l c i I s D Q o g I C A g I C A g I C A g I C A g I C A g I C A g I C J 0 b 3 A i O i A i d G 9 w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S w N C i A g I C A g I C A g I C A g I C A g I C A g I C A g I n R l e H R T d H l s Z S I 6 I H s N C i A g I C A g I C A g I C A g I C A g I C A g I C A g I C A g I C J j b 2 x v c i I 6 I C J y Z 2 J h K D I 1 N S w y N T U s M j U 1 L C A w L j k p I i w N C i A g I C A g I C A g I C A g I C A g I C A g I C A g I C A g I C J m b 2 5 0 U 2 l 6 Z S I 6 I D I 1 D Q o g I C A g I C A g I C A g I C A g I C A g I C A g I H 0 N C i A g I C A g I C A g I C A g I C A g I C B 9 D Q o g I C A g I C A g I C A g I C B d L A 0 K I C A g I C A g I C A g I C A g I n R v b 2 x 0 a X A i O i B 7 D Q o g I C A g I C A g I C A g I C A g I C A g I n N o b 3 c i O i B m Y W x z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2 a X N 1 Y W x N Y X A i O i B b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E w I i w N C i A g I C A g I C A g I C A g I C A g I C A g I C A g I n R v c C I 6 I C J 0 b 3 A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S w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z A i L A 0 K I C A g I C A g I C A g I C A g I C A g I C A g I C A i d G 9 w I j o g I m N l b n R l c i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D Q o g I C A g I C A g I C A g I C B d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i Y X I i L A 0 K I C A g I C A g I C A g I C A g I C A g I C A g I C A i e E F 4 a X N J b m R l e C I 6 I D A s D Q o g I C A g I C A g I C A g I C A g I C A g I C A g I C J 5 Q X h p c 0 l u Z G V 4 I j o g M C w N C i A g I C A g I C A g I C A g I C A g I C A g I C A g I m x l Z 2 V u Z E h v d m V y T G l u a y I 6 I H R y d W U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Y 0 N i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k 3 M y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0 M i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U 5 N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0 M i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1 M S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5 M y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c 5 L j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z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k y O C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Y z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j A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x N i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E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D g u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M y 4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L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N D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M y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I w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D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4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w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C 4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Q u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Q 0 K I C A g I C A g I C A g I C A g I C A g I C A g I C A g I C A g f Q 0 K I C A g I C A g I C A g I C A g I C A g I C A g I C B d L A 0 K I C A g I C A g I C A g I C A g I C A g I C A g I C A i c m V h b H R p b W V T b 3 J 0 I j o g Z m F s c 2 U s D Q o g I C A g I C A g I C A g I C A g I C A g I C A g I C J z a G 9 3 Q m F j a 2 d y b 3 V u Z C I 6 I G Z h b H N l L A 0 K I C A g I C A g I C A g I C A g I C A g I C A g I C A i c 3 R h Y 2 t T d H J h d G V n e S I 6 I C J z Y W 1 l c 2 l n b i I s D Q o g I C A g I C A g I C A g I C A g I C A g I C A g I C J j d X J z b 3 I i O i A i c G 9 p b n R l c i I s D Q o g I C A g I C A g I C A g I C A g I C A g I C A g I C J i Y X J N a W 5 I Z W l n a H Q i O i A w L A 0 K I C A g I C A g I C A g I C A g I C A g I C A g I C A i Y m F y Q 2 F 0 Z W d v c n l H Y X A i O i A i M j A l I i w N C i A g I C A g I C A g I C A g I C A g I C A g I C A g I m J h c k d h c C I 6 I C I z M C U i L A 0 K I C A g I C A g I C A g I C A g I C A g I C A g I C A i b G F y Z 2 U i O i B m Y W x z Z S w N C i A g I C A g I C A g I C A g I C A g I C A g I C A g I m x h c m d l V G h y Z X N o b 2 x k I j o g N D A w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j b G l w I j o g d H J 1 Z S w N C i A g I C A g I C A g I C A g I C A g I C A g I C A g I n p s Z X Z l b C I 6 I D A s D Q o g I C A g I C A g I C A g I C A g I C A g I C A g I C J 6 I j o g M i w N C i A g I C A g I C A g I C A g I C A g I C A g I C A g I m x h Y m V s I j o g e w 0 K I C A g I C A g I C A g I C A g I C A g I C A g I C A g I C A g I n N o b 3 c i O i B 0 c n V l L A 0 K I C A g I C A g I C A g I C A g I C A g I C A g I C A g I C A g I n B v c 2 l 0 a W 9 u I j o g I n J p Z 2 h 0 I i w N C i A g I C A g I C A g I C A g I C A g I C A g I C A g I C A g I C J t Y X J n a W 4 i O i A 4 L A 0 K I C A g I C A g I C A g I C A g I C A g I C A g I C A g I C A g I m Z v c m 1 h d H R l c i I 6 I C J 7 Y n 0 g O i B 7 Y 3 0 i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D E y N D E u O A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M T M 5 M A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M T M 4 M A 0 K I C A g I C A g I C A g I C A g I C A g I C A g I C A g I C A g X S w N C i A g I C A g I C A g I C A g I C A g I C A g I C A g I C A g I F s N C i A g I C A g I C A g I C A g I C A g I C A g I C A g I C A g I C A g I C A i M T k 1 M l x 1 N W U 3 N C I s D Q o g I C A g I C A g I C A g I C A g I C A g I C A g I C A g I C A g I C A g M T Y 5 M A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M T Y 3 M A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M T c x M A 0 K I C A g I C A g I C A g I C A g I C A g I C A g I C A g I C A g X S w N C i A g I C A g I C A g I C A g I C A g I C A g I C A g I C A g I F s N C i A g I C A g I C A g I C A g I C A g I C A g I C A g I C A g I C A g I C A i M T k 1 N V x 1 N W U 3 N C I s D Q o g I C A g I C A g I C A g I C A g I C A g I C A g I C A g I C A g I C A g M j A z M A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M j E 0 M A 0 K I C A g I C A g I C A g I C A g I C A g I C A g I C A g I C A g X S w N C i A g I C A g I C A g I C A g I C A g I C A g I C A g I C A g I F s N C i A g I C A g I C A g I C A g I C A g I C A g I C A g I C A g I C A g I C A i M T k 1 O F x 1 N W U 3 N C I s D Q o g I C A g I C A g I C A g I C A g I C A g I C A g I C A g I C A g I C A g M j M x M A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M T Y 2 M A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M T Y w M A 0 K I C A g I C A g I C A g I C A g I C A g I C A g I C A g I C A g X S w N C i A g I C A g I C A g I C A g I C A g I C A g I C A g I C A g I F s N C i A g I C A g I C A g I C A g I C A g I C A g I C A g I C A g I C A g I C A i M T k 2 M V x 1 N W U 3 N C I s D Q o g I C A g I C A g I C A g I C A g I C A g I C A g I C A g I C A g I C A g M T U 1 M A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M T Y z M A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M j A 2 M A 0 K I C A g I C A g I C A g I C A g I C A g I C A g I C A g I C A g X S w N C i A g I C A g I C A g I C A g I C A g I C A g I C A g I C A g I F s N C i A g I C A g I C A g I C A g I C A g I C A g I C A g I C A g I C A g I C A i M T k 2 N F x 1 N W U 3 N C I s D Q o g I C A g I C A g I C A g I C A g I C A g I C A g I C A g I C A g I C A g M j I 3 M A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M j M 3 M A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M j g 0 M A 0 K I C A g I C A g I C A g I C A g I C A g I C A g I C A g I C A g X S w N C i A g I C A g I C A g I C A g I C A g I C A g I C A g I C A g I F s N C i A g I C A g I C A g I C A g I C A g I C A g I C A g I C A g I C A g I C A i M T k 2 N 1 x 1 N W U 3 N C I s D Q o g I C A g I C A g I C A g I C A g I C A g I C A g I C A g I C A g I C A g M j c 0 M A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M j U w M A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M j Q 5 M A 0 K I C A g I C A g I C A g I C A g I C A g I C A g I C A g I C A g X S w N C i A g I C A g I C A g I C A g I C A g I C A g I C A g I C A g I F s N C i A g I C A g I C A g I C A g I C A g I C A g I C A g I C A g I C A g I C A i M T k 3 M F x 1 N W U 3 N C I s D Q o g I C A g I C A g I C A g I C A g I C A g I C A g I C A g I C A g I C A g M z M w M A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M z U 5 M A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M z I x M A 0 K I C A g I C A g I C A g I C A g I C A g I C A g I C A g I C A g X S w N C i A g I C A g I C A g I C A g I C A g I C A g I C A g I C A g I F s N C i A g I C A g I C A g I C A g I C A g I C A g I C A g I C A g I C A g I C A i M T k 3 M 1 x 1 N W U 3 N C I s D Q o g I C A g I C A g I C A g I C A g I C A g I C A g I C A g I C A g I C A g M z g 2 M A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N D I 5 M A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N D c y M A 0 K I C A g I C A g I C A g I C A g I C A g I C A g I C A g I C A g X S w N C i A g I C A g I C A g I C A g I C A g I C A g I C A g I C A g I F s N C i A g I C A g I C A g I C A g I C A g I C A g I C A g I C A g I C A g I C A i M T k 3 N l x 1 N W U 3 N C I s D Q o g I C A g I C A g I C A g I C A g I C A g I C A g I C A g I C A g I C A g N D g y M A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N D k 0 M A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N T U 5 M A 0 K I C A g I C A g I C A g I C A g I C A g I C A g I C A g I C A g X S w N C i A g I C A g I C A g I C A g I C A g I C A g I C A g I C A g I F s N C i A g I C A g I C A g I C A g I C A g I C A g I C A g I C A g I C A g I C A i M T k 3 O V x 1 N W U 3 N C I s D Q o g I C A g I C A g I C A g I C A g I C A g I C A g I C A g I C A g I C A g N j A w M A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N j I 2 M A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N T k y M A 0 K I C A g I C A g I C A g I C A g I C A g I C A g I C A g I C A g X S w N C i A g I C A g I C A g I C A g I C A g I C A g I C A g I C A g I F s N C i A g I C A g I C A g I C A g I C A g I C A g I C A g I C A g I C A g I C A i M T k 4 M l x 1 N W U 3 N C I s D Q o g I C A g I C A g I C A g I C A g I C A g I C A g I C A g I C A g I C A g N j A 2 M A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N j g y M A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N z M 0 M A 0 K I C A g I C A g I C A g I C A g I C A g I C A g I C A g I C A g X S w N C i A g I C A g I C A g I C A g I C A g I C A g I C A g I C A g I F s N C i A g I C A g I C A g I C A g I C A g I C A g I C A g I C A g I C A g I C A i M T k 4 N V x 1 N W U 3 N C I s D Q o g I C A g I C A g I C A g I C A g I C A g I C A g I C A g I C A g I C A g N j M 4 M A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N z A 5 M A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N z k 4 M A 0 K I C A g I C A g I C A g I C A g I C A g I C A g I C A g I C A g X S w N C i A g I C A g I C A g I C A g I C A g I C A g I C A g I C A g I F s N C i A g I C A g I C A g I C A g I C A g I C A g I C A g I C A g I C A g I C A i M T k 4 O F x 1 N W U 3 N C I s D Q o g I C A g I C A g I C A g I C A g I C A g I C A g I C A g I C A g I C A g N z c 0 M A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N z g 5 M i 4 4 D Q o g I C A g I C A g I C A g I C A g I C A g I C A g I C A g I C B d L A 0 K I C A g I C A g I C A g I C A g I C A g I C A g I C A g I C A g W w 0 K I C A g I C A g I C A g I C A g I C A g I C A g I C A g I C A g I C A g I C I x O T k w X H U 1 Z T c 0 I i w N C i A g I C A g I C A g I C A g I C A g I C A g I C A g I C A g I C A g I C A 5 N j g w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5 O D g w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5 N T Q w D Q o g I C A g I C A g I C A g I C A g I C A g I C A g I C A g I C B d L A 0 K I C A g I C A g I C A g I C A g I C A g I C A g I C A g I C A g W w 0 K I C A g I C A g I C A g I C A g I C A g I C A g I C A g I C A g I C A g I C I x O T k z X H U 1 Z T c 0 I i w N C i A g I C A g I C A g I C A g I C A g I C A g I C A g I C A g I C A g I C A x M D I 3 M A 0 K I C A g I C A g I C A g I C A g I C A g I C A g I C A g I C A g X S w N C i A g I C A g I C A g I C A g I C A g I C A g I C A g I C A g I F s N C i A g I C A g I C A g I C A g I C A g I C A g I C A g I C A g I C A g I C A i M T k 5 N F x 1 N W U 3 N C I s D Q o g I C A g I C A g I C A g I C A g I C A g I C A g I C A g I C A g I C A g O T k z M A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M T E y M D A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D E y N z U w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x M D Q z M A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M T M z M D A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D E y O D E w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x M D Y w M A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M T E 0 M D g u O A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M T I x M z A u O A 0 K I C A g I C A g I C A g I C A g I C A g I C A g I C A g I C A g X S w N C i A g I C A g I C A g I C A g I C A g I C A g I C A g I C A g I F s N C i A g I C A g I C A g I C A g I C A g I C A g I C A g I C A g I C A g I C A i M j A w M 1 x 1 N W U 3 N C I s D Q o g I C A g I C A g I C A g I C A g I C A g I C A g I C A g I C A g I C A g M T E 1 O D M N C i A g I C A g I C A g I C A g I C A g I C A g I C A g I C A g I F 0 s D Q o g I C A g I C A g I C A g I C A g I C A g I C A g I C A g I C B b D Q o g I C A g I C A g I C A g I C A g I C A g I C A g I C A g I C A g I C A g I j I w M D R c d T V l N z Q i L A 0 K I C A g I C A g I C A g I C A g I C A g I C A g I C A g I C A g I C A g I D E z M D I 4 L j c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D E z O T M 2 L j U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D E 1 M T Y w L j M N C i A g I C A g I C A g I C A g I C A g I C A g I C A g I C A g I F 0 s D Q o g I C A g I C A g I C A g I C A g I C A g I C A g I C A g I C B b D Q o g I C A g I C A g I C A g I C A g I C A g I C A g I C A g I C A g I C A g I j I w M D d c d T V l N z Q i L A 0 K I C A g I C A g I C A g I C A g I C A g I C A g I C A g I C A g I C A g I D E 1 N T E y L j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D E 3 M j E x L j k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D E 3 M z I 1 L j k N C i A g I C A g I C A g I C A g I C A g I C A g I C A g I C A g I F 0 s D Q o g I C A g I C A g I C A g I C A g I C A g I C A g I C A g I C B b D Q o g I C A g I C A g I C A g I C A g I C A g I C A g I C A g I C A g I C A g I j I w M T B c d T V l N z Q i L A 0 K I C A g I C A g I C A g I C A g I C A g I C A g I C A g I C A g I C A g I D E 5 M D c 1 L j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D I x M T M x L j Y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D I y O T U 1 L j k N C i A g I C A g I C A g I C A g I C A g I C A g I C A g I C A g I F 0 s D Q o g I C A g I C A g I C A g I C A g I C A g I C A g I C A g I C B b D Q o g I C A g I C A g I C A g I C A g I C A g I C A g I C A g I C A g I C A g I j I w M T N c d T V l N z Q i L A 0 K I C A g I C A g I C A g I C A g I C A g I C A g I C A g I C A g I C A g I D I 0 O D Q 1 L j M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D I 0 O T c 2 L j Q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D I 2 N D k 5 L j I N C i A g I C A g I C A g I C A g I C A g I C A g I C A g I C A g I F 0 s D Q o g I C A g I C A g I C A g I C A g I C A g I C A g I C A g I C B b D Q o g I C A g I C A g I C A g I C A g I C A g I C A g I C A g I C A g I C A g I j I w M T Z c d T V l N z Q i L A 0 K I C A g I C A g I C A g I C A g I C A g I C A g I C A g I C A g I C A g I D I 2 M z Y x L j M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D I 1 O T A 3 L j E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D I 1 N z E 3 L j Q N C i A g I C A g I C A g I C A g I C A g I C A g I C A g I C A g I F 0 s D Q o g I C A g I C A g I C A g I C A g I C A g I C A g I C A g I C B b D Q o g I C A g I C A g I C A g I C A g I C A g I C A g I C A g I C A g I C A g I j I w M T l c d T V l N z Q i L A 0 K I C A g I C A g I C A g I C A g I C A g I C A g I C A g I C A g I C A g I D I 2 M D c 3 L j k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D I 2 M D Y 2 L j U N C i A g I C A g I C A g I C A g I C A g I C A g I C A g I C A g I F 0 s D Q o g I C A g I C A g I C A g I C A g I C A g I C A g I C A g I C B b D Q o g I C A g I C A g I C A g I C A g I C A g I C A g I C A g I C A g I C A g I j I w M j F c d T V l N z Q i L A 0 K I C A g I C A g I C A g I C A g I C A g I C A g I C A g I C A g I C A g I D I 3 M j U 1 L j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b G l u Z S I s D Q o g I C A g I C A g I C A g I C A g I C A g I C A g I C J j b 2 5 u Z W N 0 T n V s b H M i O i B m Y W x z Z S w N C i A g I C A g I C A g I C A g I C A g I C A g I C A g I n h B e G l z S W 5 k Z X g i O i A x L A 0 K I C A g I C A g I C A g I C A g I C A g I C A g I C A i e U F 4 a X N J b m R l e C I 6 I D E s D Q o g I C A g I C A g I C A g I C A g I C A g I C A g I C J z e W 1 i b 2 x T a X p l I j o g N C w N C i A g I C A g I C A g I C A g I C A g I C A g I C A g I n N o b 3 d T e W 1 i b 2 w i O i B 0 c n V l L A 0 K I C A g I C A g I C A g I C A g I C A g I C A g I C A i c 2 1 v b 3 R o I j o g Z m F s c 2 U s D Q o g I C A g I C A g I C A g I C A g I C A g I C A g I C J j b G l w I j o g d H J 1 Z S w N C i A g I C A g I C A g I C A g I C A g I C A g I C A g I n N 0 Z X A i O i B m Y W x z Z S w N C i A g I C A g I C A g I C A g I C A g I C A g I C A g I m R h d G E i O i B b D Q o g I C A g I C A g I C A g I C A g I C A g I C A g I C A g I C B b D Q o g I C A g I C A g I C A g I C A g I C A g I C A g I C A g I C A g I C A g I j E 5 N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y M F x 1 N W U 3 N C I s D Q o g I C A g I C A g I C A g I C A g I C A g I C A g I C A g I C A g I C A g M j Y w N j Y u N Q 0 K I C A g I C A g I C A g I C A g I C A g I C A g I C A g I C A g X S w N C i A g I C A g I C A g I C A g I C A g I C A g I C A g I C A g I F s N C i A g I C A g I C A g I C A g I C A g I C A g I C A g I C A g I C A g I C A i M j A y M V x 1 N W U 3 N C I s D Q o g I C A g I C A g I C A g I C A g I C A g I C A g I C A g I C A g I C A g I i I N C i A g I C A g I C A g I C A g I C A g I C A g I C A g I C A g I F 0 N C i A g I C A g I C A g I C A g I C A g I C A g I C A g X S w N C i A g I C A g I C A g I C A g I C A g I C A g I C A g I m h v d m V y Q W 5 p b W F 0 a W 9 u I j o g d H J 1 Z S w N C i A g I C A g I C A g I C A g I C A g I C A g I C A g I m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s b 2 d C Y X N l I j o g M T A s D Q o g I C A g I C A g I C A g I C A g I C A g I C A g I C J z Z X J p Z X N M Y X l v d X R C e S I 6 I C J j b 2 x 1 b W 4 i L A 0 K I C A g I C A g I C A g I C A g I C A g I C A g I C A i b G l u Z V N 0 e W x l I j o g e w 0 K I C A g I C A g I C A g I C A g I C A g I C A g I C A g I C A g I n N o b 3 c i O i B 0 c n V l L A 0 K I C A g I C A g I C A g I C A g I C A g I C A g I C A g I C A g I n d p Z H R o I j o g M S w N C i A g I C A g I C A g I C A g I C A g I C A g I C A g I C A g I C J v c G F j a X R 5 I j o g M S w N C i A g I C A g I C A g I C A g I C A g I C A g I C A g I C A g I C J j d X J 2 Z W 5 l c 3 M i O i A w L A 0 K I C A g I C A g I C A g I C A g I C A g I C A g I C A g I C A g I n R 5 c G U i O i A i c 2 9 s a W Q i D Q o g I C A g I C A g I C A g I C A g I C A g I C A g I H 0 s D Q o g I C A g I C A g I C A g I C A g I C A g I C A g I C J h c m V h U 3 R 5 b G U i O i B 7 D Q o g I C A g I C A g I C A g I C A g I C A g I C A g I C A g I C A i b 3 B h Y 2 l 0 e S I 6 I D A N C i A g I C A g I C A g I C A g I C A g I C A g I C A g f S w N C i A g I C A g I C A g I C A g I C A g I C A g I C A g I m 1 h c m t Q b 2 l u d C I 6 I H s N C i A g I C A g I C A g I C A g I C A g I C A g I C A g I C A g I C J s Y W J l b C I 6 I H s N C i A g I C A g I C A g I C A g I C A g I C A g I C A g I C A g I C A g I C A i c 2 h v d y I 6 I H R y d W U s D Q o g I C A g I C A g I C A g I C A g I C A g I C A g I C A g I C A g I C A g I n B v c 2 l 0 a W 9 u I j o g I m l u c 2 l k Z S I s D Q o g I C A g I C A g I C A g I C A g I C A g I C A g I C A g I C A g I C A g I m N v b G 9 y I j o g I i N m Z m Y i L A 0 K I C A g I C A g I C A g I C A g I C A g I C A g I C A g I C A g I C A g I C J t Y X J n a W 4 i O i A 4 D Q o g I C A g I C A g I C A g I C A g I C A g I C A g I C A g I C B 9 L A 0 K I C A g I C A g I C A g I C A g I C A g I C A g I C A g I C A g I m R h d G E i O i B b D Q o g I C A g I C A g I C A g I C A g I C A g I C A g I C A g I C A g I C A g e w 0 K I C A g I C A g I C A g I C A g I C A g I C A g I C A g I C A g I C A g I C A g I C A i d H l w Z S I 6 I C J t Y X g i D Q o g I C A g I C A g I C A g I C A g I C A g I C A g I C A g I C A g I C A g f Q 0 K I C A g I C A g I C A g I C A g I C A g I C A g I C A g I C A g X Q 0 K I C A g I C A g I C A g I C A g I C A g I C A g I C B 9 L A 0 K I C A g I C A g I C A g I C A g I C A g I C A g I C A i e m x l d m V s I j o g M C w N C i A g I C A g I C A g I C A g I C A g I C A g I C A g I n o i O i A w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s D Q o g I C A g I C A g I C A g I C A g I C A g e w 0 K I C A g I C A g I C A g I C A g I C A g I C A g I C A i d H l w Z S I 6 I C J w a W U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5 Z W Q x X H U 5 Z j k 5 X H U 2 Y z V m X H U 3 N z A x I i w N C i A g I C A g I C A g I C A g I C A g I C A g I C A g I C A g I C A g I C A i d m F s d W U i O i A z N j Q 2 L j Y N C i A g I C A g I C A g I C A g I C A g I C A g I C A g I C A g I H 0 s D Q o g I C A g I C A g I C A g I C A g I C A g I C A g I C A g I C B 7 D Q o g I C A g I C A g I C A g I C A g I C A g I C A g I C A g I C A g I C A g I m 5 h b W U i O i A i X H U 1 N D A 5 X H U 2 N z k 3 X H U 3 N z A x I i w N C i A g I C A g I C A g I C A g I C A g I C A g I C A g I C A g I C A g I C A i d m F s d W U i O i A y O T c z L j Q N C i A g I C A g I C A g I C A g I C A g I C A g I C A g I C A g I H 0 s D Q o g I C A g I C A g I C A g I C A g I C A g I C A g I C A g I C B 7 D Q o g I C A g I C A g I C A g I C A g I C A g I C A g I C A g I C A g I C A g I m 5 h b W U i O i A i X H U 1 M T g 1 X H U 4 N D k 5 X H U 1 M 2 U 0 X H U 4 M W V h X H U 2 Y 2 J i X H U 1 M z N h I i w N C i A g I C A g I C A g I C A g I C A g I C A g I C A g I C A g I C A g I C A i d m F s d W U i O i A y N z Q y L j c N C i A g I C A g I C A g I C A g I C A g I C A g I C A g I C A g I H 0 s D Q o g I C A g I C A g I C A g I C A g I C A g I C A g I C A g I C B 7 D Q o g I C A g I C A g I C A g I C A g I C A g I C A g I C A g I C A g I C A g I m 5 h b W U i O i A i X H U 1 Y z c x X H U 0 Z T F j X H U 3 N z A x I i w N C i A g I C A g I C A g I C A g I C A g I C A g I C A g I C A g I C A g I C A i d m F s d W U i O i A y N T k 1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Q y L j Q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D U x L j g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N z k z L j k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N z k u O Q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G 5 1 b G w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D Y 1 D Q o g I C A g I C A g I C A g I C A g I C A g I C A g I C A g I C B 9 L A 0 K I C A g I C A g I C A g I C A g I C A g I C A g I C A g I C A g e w 0 K I C A g I C A g I C A g I C A g I C A g I C A g I C A g I C A g I C A g I C J u Y W 1 l I j o g I l x 1 N G U 5 M V x 1 N T M 1 N 1 x 1 N z c w M S I s D Q o g I C A g I C A g I C A g I C A g I C A g I C A g I C A g I C A g I C A g I n Z h b H V l I j o g O T M 4 D Q o g I C A g I C A g I C A g I C A g I C A g I C A g I C A g I C B 9 L A 0 K I C A g I C A g I C A g I C A g I C A g I C A g I C A g I C A g e w 0 K I C A g I C A g I C A g I C A g I C A g I C A g I C A g I C A g I C A g I C J u Y W 1 l I j o g I l x 1 N j V i M F x 1 N z U 4 N l x 1 N 2 V m N F x 1 N T Q z Z V x 1 N W M x N F x 1 O D F l Y V x 1 N m N i Y l x 1 N T M z Y S I s D Q o g I C A g I C A g I C A g I C A g I C A g I C A g I C A g I C A g I C A g I n Z h b H V l I j o g O T I 4 L j Q N C i A g I C A g I C A g I C A g I C A g I C A g I C A g I C A g I H 0 s D Q o g I C A g I C A g I C A g I C A g I C A g I C A g I C A g I C B 7 D Q o g I C A g I C A g I C A g I C A g I C A g I C A g I C A g I C A g I C A g I m 5 h b W U i O i A i X H U 1 Y j g 5 X H U 1 Z m J k X H U 3 N z A x I i w N C i A g I C A g I C A g I C A g I C A g I C A g I C A g I C A g I C A g I C A i d m F s d W U i O i A 2 N j M u M g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y M C 4 y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E 2 L j g N C i A g I C A g I C A g I C A g I C A g I C A g I C A g I C A g I H 0 s D Q o g I C A g I C A g I C A g I C A g I C A g I C A g I C A g I C B 7 D Q o g I C A g I C A g I C A g I C A g I C A g I C A g I C A g I C A g I C A g I m 5 h b W U i O i A i X H U 2 Z T U 2 X H U 1 M z E 3 X H U 3 N z A x I i w N C i A g I C A g I C A g I C A g I C A g I C A g I C A g I C A g I C A g I C A i d m F s d W U i O i A z M T E u N Q 0 K I C A g I C A g I C A g I C A g I C A g I C A g I C A g I C A g f S w N C i A g I C A g I C A g I C A g I C A g I C A g I C A g I C A g I H s N C i A g I C A g I C A g I C A g I C A g I C A g I C A g I C A g I C A g I C A i b m F t Z S I 6 I C J c d T Z j N W Z c d T g y Y 2 Z c d T c 3 M D E i L A 0 K I C A g I C A g I C A g I C A g I C A g I C A g I C A g I C A g I C A g I C J 2 Y W x 1 Z S I 6 I D M w O C 4 z D Q o g I C A g I C A g I C A g I C A g I C A g I C A g I C A g I C B 9 L A 0 K I C A g I C A g I C A g I C A g I C A g I C A g I C A g I C A g e w 0 K I C A g I C A g I C A g I C A g I C A g I C A g I C A g I C A g I C A g I C J u Y W 1 l I j o g I l x 1 N W U 3 Z l x 1 O D k 3 Z l x 1 N T h l Z V x 1 N j V j Z l x 1 O D F l Y V x 1 N m N i Y l x 1 N T M z Y S I s D Q o g I C A g I C A g I C A g I C A g I C A g I C A g I C A g I C A g I C A g I n Z h b H V l I j o g M j c z L j M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E u M Q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0 O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I z L j I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j A u M w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w O S 4 3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T g u M g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1 L j k N C i A g I C A g I C A g I C A g I C A g I C A g I C A g I C A g I H 0 s D Q o g I C A g I C A g I C A g I C A g I C A g I C A g I C A g I C B 7 D Q o g I C A g I C A g I C A g I C A g I C A g I C A g I C A g I C A g I C A g I m 5 h b W U i O i A i X H U 1 M z E 3 X H U 0 Z W F j X H U 1 Z T A y I i w N C i A g I C A g I C A g I C A g I C A g I C A g I C A g I C A g I C A g I C A i d m F s d W U i O i A y N C 4 y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A u N w 0 K I C A g I C A g I C A g I C A g I C A g I C A g I C A g I C A g f S w N C i A g I C A g I C A g I C A g I C A g I C A g I C A g I C A g I H s N C i A g I C A g I C A g I C A g I C A g I C A g I C A g I C A g I C A g I C A i b m F t Z S I 6 I C J c d T c 5 O G Z c d T V l Z m F c d T c 3 M D E i L A 0 K I C A g I C A g I C A g I C A g I C A g I C A g I C A g I C A g I C A g I C J 2 Y W x 1 Z S I 6 I D E 0 L j g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C 4 4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4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5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T U l I i w N C i A g I C A g I C A g I C A g I C A g I C A g I C A g I C A g I C I z N S U i D Q o g I C A g I C A g I C A g I C A g I C A g I C A g I F 0 s D Q o g I C A g I C A g I C A g I C A g I C A g I C A g I C J j Z W 5 0 Z X I i O i B b D Q o g I C A g I C A g I C A g I C A g I C A g I C A g I C A g I C A i O D A l I i w N C i A g I C A g I C A g I C A g I C A g I C A g I C A g I C A g I C I 4 M i U i D Q o g I C A g I C A g I C A g I C A g I C A g I C A g I F 0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p d G V t U 3 R 5 b G U i O i B 7 D Q o g I C A g I C A g I C A g I C A g I C A g I C A g I C A g I C A i Y m 9 y Z G V y Q 2 9 s b 3 I i O i A i c m d i Y S g w L D A s M C w w L j M p I i w N C i A g I C A g I C A g I C A g I C A g I C A g I C A g I C A g I C J i b 3 J k Z X J X a W R 0 a C I 6 I D E N C i A g I C A g I C A g I C A g I C A g I C A g I C A g f S w N C i A g I C A g I C A g I C A g I C A g I C A g I C A g I n h B e G l z S W 5 k Z X g i O i A y L A 0 K I C A g I C A g I C A g I C A g I C A g I C A g I C A i e U F 4 a X N J b m R l e C I 6 I D I N C i A g I C A g I C A g I C A g I C A g I C B 9 L A 0 K I C A g I C A g I C A g I C A g I C A g I H s N C i A g I C A g I C A g I C A g I C A g I C A g I C A g I n R 5 c G U i O i A i b W F w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1 h c C I 6 I C J j a G l u Y S I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Y 0 N i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j k 3 M y 4 0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c 0 M i 4 3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U 5 N S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1 N 1 x 1 N z c w M S I s D Q o g I C A g I C A g I C A g I C A g I C A g I C A g I C A g I C A g I C A g I n Z h b H V l I j o g M j M 0 M i 4 0 D Q o g I C A g I C A g I C A g I C A g I C A g I C A g I C A g I C B 9 L A 0 K I C A g I C A g I C A g I C A g I C A g I C A g I C A g I C A g e w 0 K I C A g I C A g I C A g I C A g I C A g I C A g I C A g I C A g I C A g I C J u Y W 1 l I j o g I l x 1 N m N i M 1 x 1 N T M x N 1 x 1 N z c w M S I s D Q o g I C A g I C A g I C A g I C A g I C A g I C A g I C A g I C A g I C A g I n Z h b H V l I j o g M j A 1 M S 4 4 D Q o g I C A g I C A g I C A g I C A g I C A g I C A g I C A g I C B 9 L A 0 K I C A g I C A g I C A g I C A g I C A g I C A g I C A g I C A g e w 0 K I C A g I C A g I C A g I C A g I C A g I C A g I C A g I C A g I C A g I C J u Y W 1 l I j o g I l x 1 O G Z i Z F x 1 N W I 4 M V x 1 N z c w M S I s D Q o g I C A g I C A g I C A g I C A g I C A g I C A g I C A g I C A g I C A g I n Z h b H V l I j o g M T c 5 M y 4 5 D Q o g I C A g I C A g I C A g I C A g I C A g I C A g I C A g I C B 9 L A 0 K I C A g I C A g I C A g I C A g I C A g I C A g I C A g I C A g e w 0 K I C A g I C A g I C A g I C A g I C A g I C A g I C A g I C A g I C A g I C J u Y W 1 l I j o g I l x 1 N W M 3 M V x 1 O D k 3 Z l x 1 N z c w M S I s D Q o g I C A g I C A g I C A g I C A g I C A g I C A g I C A g I C A g I C A g I n Z h b H V l I j o g O T c 5 L j k N C i A g I C A g I C A g I C A g I C A g I C A g I C A g I C A g I H 0 s D Q o g I C A g I C A g I C A g I C A g I C A g I C A g I C A g I C B 7 D Q o g I C A g I C A g I C A g I C A g I C A g I C A g I C A g I C A g I C A g I m 5 h b W U i O i A i X H U 2 Z D c 3 X H U 1 M z U 3 X H U 3 N z A x I i w N C i A g I C A g I C A g I C A g I C A g I C A g I C A g I C A g I C A g I C A i d m F s d W U i O i B u d W x s D Q o g I C A g I C A g I C A g I C A g I C A g I C A g I C A g I C B 9 L A 0 K I C A g I C A g I C A g I C A g I C A g I C A g I C A g I C A g e w 0 K I C A g I C A g I C A g I C A g I C A g I C A g I C A g I C A g I C A g I C J u Y W 1 l I j o g I l x 1 N T Z k Y l x 1 N W R k Z F x 1 N z c w M S I s D Q o g I C A g I C A g I C A g I C A g I C A g I C A g I C A g I C A g I C A g I n Z h b H V l I j o g M T A 2 N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z O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k y O C 4 0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j Y z L j I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j A u M g 0 K I C A g I C A g I C A g I C A g I C A g I C A g I C A g I C A g f S w N C i A g I C A g I C A g I C A g I C A g I C A g I C A g I C A g I H s N C i A g I C A g I C A g I C A g I C A g I C A g I C A g I C A g I C A g I C A i b m F t Z S I 6 I C J c d T c 1 M T h c d T g w O D N c d T c 3 M D E i L A 0 K I C A g I C A g I C A g I C A g I C A g I C A g I C A g I C A g I C A g I C J 2 Y W x 1 Z S I 6 I D Y x N i 4 4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E x L j U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D g u M w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M y 4 z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L j E N C i A g I C A g I C A g I C A g I C A g I C A g I C A g I C A g I H 0 s D Q o g I C A g I C A g I C A g I C A g I C A g I C A g I C A g I C B 7 D Q o g I C A g I C A g I C A g I C A g I C A g I C A g I C A g I C A g I C A g I m 5 h b W U i O i A i X H U 1 Y j g x X H U 1 O T B m X H U 1 N m R l X H U 2 N W N m X H U 4 M W V h X H U 2 Y 2 J i X H U 1 M z N h I i w N C i A g I C A g I C A g I C A g I C A g I C A g I C A g I C A g I C A g I C A i d m F s d W U i O i A y N D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N T d c d T c 3 M D E i L A 0 K I C A g I C A g I C A g I C A g I C A g I C A g I C A g I C A g I C A g I C J 2 Y W x 1 Z S I 6 I D I y M y 4 y D Q o g I C A g I C A g I C A g I C A g I C A g I C A g I C A g I C B 9 L A 0 K I C A g I C A g I C A g I C A g I C A g I C A g I C A g I C A g e w 0 K I C A g I C A g I C A g I C A g I C A g I C A g I C A g I C A g I C A g I C J u Y W 1 l I j o g I l x 1 O G Q z N V x 1 N W R k Z V x 1 N z c w M S I s D Q o g I C A g I C A g I C A g I C A g I C A g I C A g I C A g I C A g I C A g I n Z h b H V l I j o g M j I w L j M N C i A g I C A g I C A g I C A g I C A g I C A g I C A g I C A g I H 0 s D Q o g I C A g I C A g I C A g I C A g I C A g I C A g I C A g I C B 7 D Q o g I C A g I C A g I C A g I C A g I C A g I C A g I C A g I C A g I C A g I m 5 h b W U i O i A i X H U 1 O T I 5 X H U 2 Z D I 1 X H U 1 Z T A y I i w N C i A g I C A g I C A g I C A g I C A g I C A g I C A g I C A g I C A g I C A i d m F s d W U i O i A x M D k u N w 0 K I C A g I C A g I C A g I C A g I C A g I C A g I C A g I C A g f S w N C i A g I C A g I C A g I C A g I C A g I C A g I C A g I C A g I H s N C i A g I C A g I C A g I C A g I C A g I C A g I C A g I C A g I C A g I C A i b m F t Z S I 6 I C J c d T V l N 2 Z c d T R l M W N c d T c 3 M D E i L A 0 K I C A g I C A g I C A g I C A g I C A g I C A g I C A g I C A g I C A g I C J 2 Y W x 1 Z S I 6 I D U 4 L j I N C i A g I C A g I C A g I C A g I C A g I C A g I C A g I C A g I H 0 s D Q o g I C A g I C A g I C A g I C A g I C A g I C A g I C A g I C B 7 D Q o g I C A g I C A g I C A g I C A g I C A g I C A g I C A g I C A g I C A g I m 5 h b W U i O i A i X H U 2 Z D U 5 X H U 2 Y z V m X H U 3 N z A x I i w N C i A g I C A g I C A g I C A g I C A g I C A g I C A g I C A g I C A g I C A i d m F s d W U i O i A y N S 4 5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Q u M g 0 K I C A g I C A g I C A g I C A g I C A g I C A g I C A g I C A g f S w N C i A g I C A g I C A g I C A g I C A g I C A g I C A g I C A g I H s N C i A g I C A g I C A g I C A g I C A g I C A g I C A g I C A g I C A g I C A i b m F t Z S I 6 I C J c d T Z j N W Z c d T g 5 N 2 Z c d T c 3 M D E i L A 0 K I C A g I C A g I C A g I C A g I C A g I C A g I C A g I C A g I C A g I C J 2 Y W x 1 Z S I 6 I D I w L j c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C 4 4 D Q o g I C A g I C A g I C A g I C A g I C A g I C A g I C A g I C B 9 L A 0 K I C A g I C A g I C A g I C A g I C A g I C A g I C A g I C A g e w 0 K I C A g I C A g I C A g I C A g I C A g I C A g I C A g I C A g I C A g I C J u Y W 1 l I j o g I l x 1 O T c 1 M l x 1 N m Q 3 N 1 x 1 N z c w M S I s D Q o g I C A g I C A g I C A g I C A g I C A g I C A g I C A g I C A g I C A g I n Z h b H V l I j o g M T Q u O A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O A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Q 0 K I C A g I C A g I C A g I C A g I C A g I C A g I C A g I C A g f Q 0 K I C A g I C A g I C A g I C A g I C A g I C A g I C B d L A 0 K I C A g I C A g I C A g I C A g I C A g I C A g I C A i c m 9 h b S I 6 I H R y d W U s D Q o g I C A g I C A g I C A g I C A g I C A g I C A g I C J h c 3 B l Y 3 R T Y 2 F s Z S I 6 I D A u N z U s D Q o g I C A g I C A g I C A g I C A g I C A g I C A g I C J u Y W 1 l U H J v c G V y d H k i O i A i b m F t Z S I s D Q o g I C A g I C A g I C A g I C A g I C A g I C A g I C J z Z W x l Y 3 R l Z E 1 v Z G U i O i B m Y W x z Z S w N C i A g I C A g I C A g I C A g I C A g I C A g I C A g I m N l b n R l c i I 6 I F s N C i A g I C A g I C A g I C A g I C A g I C A g I C A g I C A g I D E x O S 4 1 L A 0 K I C A g I C A g I C A g I C A g I C A g I C A g I C A g I C A g M z Q u N Q 0 K I C A g I C A g I C A g I C A g I C A g I C A g I C B d L A 0 K I C A g I C A g I C A g I C A g I C A g I C A g I C A i e m 9 v b S I 6 I D E s D Q o g I C A g I C A g I C A g I C A g I C A g I C A g I C J 6 b G V 2 Z W w i O i A w L A 0 K I C A g I C A g I C A g I C A g I C A g I C A g I C A i e i I 6 I D I s D Q o g I C A g I C A g I C A g I C A g I C A g I C A g I C J z Z X J p Z X N M Y X l v d X R C e S I 6 I C J j b 2 x 1 b W 4 i L A 0 K I C A g I C A g I C A g I C A g I C A g I C A g I C A i Z G F 0 Y X N l d E l u Z G V 4 I j o g M C w N C i A g I C A g I C A g I C A g I C A g I C A g I C A g I m 1 h c F Z h b H V l Q 2 F s Y 3 V s Y X R p b 2 4 i O i A i c 3 V t I i w N C i A g I C A g I C A g I C A g I C A g I C A g I C A g I n N o b 3 d M Z W d l b m R T e W 1 i b 2 w i O i B m Y W x z Z S w N C i A g I C A g I C A g I C A g I C A g I C A g I C A g I m l 0 Z W 1 T d H l s Z S I 6 I H s N C i A g I C A g I C A g I C A g I C A g I C A g I C A g I C A g I C J u b 3 J t Y W w i O i B 7 D Q o g I C A g I C A g I C A g I C A g I C A g I C A g I C A g I C A g I C A g I m F y Z W F D b 2 x v c i I 6 I C I j M z I z Y z Q 4 I i w N C i A g I C A g I C A g I C A g I C A g I C A g I C A g I C A g I C A g I C A i Y m 9 y Z G V y Q 2 9 s b 3 I i O i A i I z Q w N G E 1 O S I N C i A g I C A g I C A g I C A g I C A g I C A g I C A g I C A g I H 0 s D Q o g I C A g I C A g I C A g I C A g I C A g I C A g I C A g I C A i Z W 1 w a G F z a X M i O i B 7 D Q o g I C A g I C A g I C A g I C A g I C A g I C A g I C A g I C A g I C A g I m x h Y m V s I j o g e w 0 K I C A g I C A g I C A g I C A g I C A g I C A g I C A g I C A g I C A g I C A g I C A i c 2 h v d y I 6 I G 5 1 b G w N C i A g I C A g I C A g I C A g I C A g I C A g I C A g I C A g I C A g I C B 9 L A 0 K I C A g I C A g I C A g I C A g I C A g I C A g I C A g I C A g I C A g I C J h c m V h Q 2 9 s b 3 I i O i A i c m d i Y S g y N T U s M j U 1 L D I 1 N S w g M C 4 1 K S I N C i A g I C A g I C A g I C A g I C A g I C A g I C A g I C A g I H 0 N C i A g I C A g I C A g I C A g I C A g I C A g I C A g f S w N C i A g I C A g I C A g I C A g I C A g I C A g I C A g I m V t c G h h c 2 l z I j o g e 3 0 s D Q o g I C A g I C A g I C A g I C A g I C A g I C A g I C J 4 Q X h p c 0 l u Z G V 4 I j o g M y w N C i A g I C A g I C A g I C A g I C A g I C A g I C A g I n l B e G l z S W 5 k Z X g i O i A z D Q o g I C A g I C A g I C A g I C A g I C A g f Q 0 K I C A g I C A g I C A g I C A g X S w N C i A g I C A g I C A g I C A g I C J 4 Q X h p c y I 6 I F s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A s D Q o g I C A g I C A g I C A g I C A g I C A g I C A g I C J h e G l z T G F i Z W w i O i B 7 D Q o g I C A g I C A g I C A g I C A g I C A g I C A g I C A g I C A i c 2 h v d y I 6 I G Z h b H N l L A 0 K I C A g I C A g I C A g I C A g I C A g I C A g I C A g I C A g I m 1 h c m d p b i I 6 I D g N C i A g I C A g I C A g I C A g I C A g I C A g I C A g f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Y X g i O i A 0 M D A w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S w N C i A g I C A g I C A g I C A g I C A g I C A g I C A g I m R h d G E i O i B b D Q o g I C A g I C A g I C A g I C A g I C A g I C A g I C A g I C A i M T k 0 O V x 1 N W U 3 N C I s D Q o g I C A g I C A g I C A g I C A g I C A g I C A g I C A g I C A i M T k 1 M F x 1 N W U 3 N C I s D Q o g I C A g I C A g I C A g I C A g I C A g I C A g I C A g I C A i M T k 1 M V x 1 N W U 3 N C I s D Q o g I C A g I C A g I C A g I C A g I C A g I C A g I C A g I C A i M T k 1 M l x 1 N W U 3 N C I s D Q o g I C A g I C A g I C A g I C A g I C A g I C A g I C A g I C A i M T k 1 M 1 x 1 N W U 3 N C I s D Q o g I C A g I C A g I C A g I C A g I C A g I C A g I C A g I C A i M T k 1 N F x 1 N W U 3 N C I s D Q o g I C A g I C A g I C A g I C A g I C A g I C A g I C A g I C A i M T k 1 N V x 1 N W U 3 N C I s D Q o g I C A g I C A g I C A g I C A g I C A g I C A g I C A g I C A i M T k 1 N l x 1 N W U 3 N C I s D Q o g I C A g I C A g I C A g I C A g I C A g I C A g I C A g I C A i M T k 1 N 1 x 1 N W U 3 N C I s D Q o g I C A g I C A g I C A g I C A g I C A g I C A g I C A g I C A i M T k 1 O F x 1 N W U 3 N C I s D Q o g I C A g I C A g I C A g I C A g I C A g I C A g I C A g I C A i M T k 1 O V x 1 N W U 3 N C I s D Q o g I C A g I C A g I C A g I C A g I C A g I C A g I C A g I C A i M T k 2 M F x 1 N W U 3 N C I s D Q o g I C A g I C A g I C A g I C A g I C A g I C A g I C A g I C A i M T k 2 M V x 1 N W U 3 N C I s D Q o g I C A g I C A g I C A g I C A g I C A g I C A g I C A g I C A i M T k 2 M l x 1 N W U 3 N C I s D Q o g I C A g I C A g I C A g I C A g I C A g I C A g I C A g I C A i M T k 2 M 1 x 1 N W U 3 N C I s D Q o g I C A g I C A g I C A g I C A g I C A g I C A g I C A g I C A i M T k 2 N F x 1 N W U 3 N C I s D Q o g I C A g I C A g I C A g I C A g I C A g I C A g I C A g I C A i M T k 2 N V x 1 N W U 3 N C I s D Q o g I C A g I C A g I C A g I C A g I C A g I C A g I C A g I C A i M T k 2 N l x 1 N W U 3 N C I s D Q o g I C A g I C A g I C A g I C A g I C A g I C A g I C A g I C A i M T k 2 N 1 x 1 N W U 3 N C I s D Q o g I C A g I C A g I C A g I C A g I C A g I C A g I C A g I C A i M T k 2 O F x 1 N W U 3 N C I s D Q o g I C A g I C A g I C A g I C A g I C A g I C A g I C A g I C A i M T k 2 O V x 1 N W U 3 N C I s D Q o g I C A g I C A g I C A g I C A g I C A g I C A g I C A g I C A i M T k 3 M F x 1 N W U 3 N C I s D Q o g I C A g I C A g I C A g I C A g I C A g I C A g I C A g I C A i M T k 3 M V x 1 N W U 3 N C I s D Q o g I C A g I C A g I C A g I C A g I C A g I C A g I C A g I C A i M T k 3 M l x 1 N W U 3 N C I s D Q o g I C A g I C A g I C A g I C A g I C A g I C A g I C A g I C A i M T k 3 M 1 x 1 N W U 3 N C I s D Q o g I C A g I C A g I C A g I C A g I C A g I C A g I C A g I C A i M T k 3 N F x 1 N W U 3 N C I s D Q o g I C A g I C A g I C A g I C A g I C A g I C A g I C A g I C A i M T k 3 N V x 1 N W U 3 N C I s D Q o g I C A g I C A g I C A g I C A g I C A g I C A g I C A g I C A i M T k 3 N l x 1 N W U 3 N C I s D Q o g I C A g I C A g I C A g I C A g I C A g I C A g I C A g I C A i M T k 3 N 1 x 1 N W U 3 N C I s D Q o g I C A g I C A g I C A g I C A g I C A g I C A g I C A g I C A i M T k 3 O F x 1 N W U 3 N C I s D Q o g I C A g I C A g I C A g I C A g I C A g I C A g I C A g I C A i M T k 3 O V x 1 N W U 3 N C I s D Q o g I C A g I C A g I C A g I C A g I C A g I C A g I C A g I C A i M T k 4 M F x 1 N W U 3 N C I s D Q o g I C A g I C A g I C A g I C A g I C A g I C A g I C A g I C A i M T k 4 M V x 1 N W U 3 N C I s D Q o g I C A g I C A g I C A g I C A g I C A g I C A g I C A g I C A i M T k 4 M l x 1 N W U 3 N C I s D Q o g I C A g I C A g I C A g I C A g I C A g I C A g I C A g I C A i M T k 4 M 1 x 1 N W U 3 N C I s D Q o g I C A g I C A g I C A g I C A g I C A g I C A g I C A g I C A i M T k 4 N F x 1 N W U 3 N C I s D Q o g I C A g I C A g I C A g I C A g I C A g I C A g I C A g I C A i M T k 4 N V x 1 N W U 3 N C I s D Q o g I C A g I C A g I C A g I C A g I C A g I C A g I C A g I C A i M T k 4 N l x 1 N W U 3 N C I s D Q o g I C A g I C A g I C A g I C A g I C A g I C A g I C A g I C A i M T k 4 N 1 x 1 N W U 3 N C I s D Q o g I C A g I C A g I C A g I C A g I C A g I C A g I C A g I C A i M T k 4 O F x 1 N W U 3 N C I s D Q o g I C A g I C A g I C A g I C A g I C A g I C A g I C A g I C A i M T k 4 O V x 1 N W U 3 N C I s D Q o g I C A g I C A g I C A g I C A g I C A g I C A g I C A g I C A i M T k 5 M F x 1 N W U 3 N C I s D Q o g I C A g I C A g I C A g I C A g I C A g I C A g I C A g I C A i M T k 5 M V x 1 N W U 3 N C I s D Q o g I C A g I C A g I C A g I C A g I C A g I C A g I C A g I C A i M T k 5 M l x 1 N W U 3 N C I s D Q o g I C A g I C A g I C A g I C A g I C A g I C A g I C A g I C A i M T k 5 M 1 x 1 N W U 3 N C I s D Q o g I C A g I C A g I C A g I C A g I C A g I C A g I C A g I C A i M T k 5 N F x 1 N W U 3 N C I s D Q o g I C A g I C A g I C A g I C A g I C A g I C A g I C A g I C A i M T k 5 N V x 1 N W U 3 N C I s D Q o g I C A g I C A g I C A g I C A g I C A g I C A g I C A g I C A i M T k 5 N l x 1 N W U 3 N C I s D Q o g I C A g I C A g I C A g I C A g I C A g I C A g I C A g I C A i M T k 5 N 1 x 1 N W U 3 N C I s D Q o g I C A g I C A g I C A g I C A g I C A g I C A g I C A g I C A i M T k 5 O F x 1 N W U 3 N C I s D Q o g I C A g I C A g I C A g I C A g I C A g I C A g I C A g I C A i M T k 5 O V x 1 N W U 3 N C I s D Q o g I C A g I C A g I C A g I C A g I C A g I C A g I C A g I C A i M j A w M F x 1 N W U 3 N C I s D Q o g I C A g I C A g I C A g I C A g I C A g I C A g I C A g I C A i M j A w M V x 1 N W U 3 N C I s D Q o g I C A g I C A g I C A g I C A g I C A g I C A g I C A g I C A i M j A w M l x 1 N W U 3 N C I s D Q o g I C A g I C A g I C A g I C A g I C A g I C A g I C A g I C A i M j A w M 1 x 1 N W U 3 N C I s D Q o g I C A g I C A g I C A g I C A g I C A g I C A g I C A g I C A i M j A w N F x 1 N W U 3 N C I s D Q o g I C A g I C A g I C A g I C A g I C A g I C A g I C A g I C A i M j A w N V x 1 N W U 3 N C I s D Q o g I C A g I C A g I C A g I C A g I C A g I C A g I C A g I C A i M j A w N l x 1 N W U 3 N C I s D Q o g I C A g I C A g I C A g I C A g I C A g I C A g I C A g I C A i M j A w N 1 x 1 N W U 3 N C I s D Q o g I C A g I C A g I C A g I C A g I C A g I C A g I C A g I C A i M j A w O F x 1 N W U 3 N C I s D Q o g I C A g I C A g I C A g I C A g I C A g I C A g I C A g I C A i M j A w O V x 1 N W U 3 N C I s D Q o g I C A g I C A g I C A g I C A g I C A g I C A g I C A g I C A i M j A x M F x 1 N W U 3 N C I s D Q o g I C A g I C A g I C A g I C A g I C A g I C A g I C A g I C A i M j A x M V x 1 N W U 3 N C I s D Q o g I C A g I C A g I C A g I C A g I C A g I C A g I C A g I C A i M j A x M l x 1 N W U 3 N C I s D Q o g I C A g I C A g I C A g I C A g I C A g I C A g I C A g I C A i M j A x M 1 x 1 N W U 3 N C I s D Q o g I C A g I C A g I C A g I C A g I C A g I C A g I C A g I C A i M j A x N F x 1 N W U 3 N C I s D Q o g I C A g I C A g I C A g I C A g I C A g I C A g I C A g I C A i M j A x N V x 1 N W U 3 N C I s D Q o g I C A g I C A g I C A g I C A g I C A g I C A g I C A g I C A i M j A x N l x 1 N W U 3 N C I s D Q o g I C A g I C A g I C A g I C A g I C A g I C A g I C A g I C A i M j A x N 1 x 1 N W U 3 N C I s D Q o g I C A g I C A g I C A g I C A g I C A g I C A g I C A g I C A i M j A x O F x 1 N W U 3 N C I s D Q o g I C A g I C A g I C A g I C A g I C A g I C A g I C A g I C A i M j A x O V x 1 N W U 3 N C I s D Q o g I C A g I C A g I C A g I C A g I C A g I C A g I C A g I C A i M j A y M F x 1 N W U 3 N C I s D Q o g I C A g I C A g I C A g I C A g I C A g I C A g I C A g I C A i M j A y M V x 1 N W U 3 N C I N C i A g I C A g I C A g I C A g I C A g I C A g I C A g X Q 0 K I C A g I C A g I C A g I C A g I C A g I H 0 N C i A g I C A g I C A g I C A g I F 0 s D Q o g I C A g I C A g I C A g I C A i e U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l x 1 O W V k M V x 1 O W Y 5 O V x 1 N m M 1 Z l x 1 N z c w M S I s D Q o g I C A g I C A g I C A g I C A g I C A g I C A g I C A g I C A i X H U 1 N D A 5 X H U 2 N z k 3 X H U 3 N z A x I i w N C i A g I C A g I C A g I C A g I C A g I C A g I C A g I C A g I C J c d T U x O D V c d T g 0 O T l c d T U z Z T R c d T g x Z W F c d T Z j Y m J c d T U z M 2 E i L A 0 K I C A g I C A g I C A g I C A g I C A g I C A g I C A g I C A g I l x 1 N W M 3 M V x 1 N G U x Y 1 x 1 N z c w M S I s D Q o g I C A g I C A g I C A g I C A g I C A g I C A g I C A g I C A i X H U 2 Y 2 I z X H U 1 M z U 3 X H U 3 N z A x I i w N C i A g I C A g I C A g I C A g I C A g I C A g I C A g I C A g I C J c d T Z j Y j N c d T U z M T d c d T c 3 M D E i L A 0 K I C A g I C A g I C A g I C A g I C A g I C A g I C A g I C A g I l x 1 O G Z i Z F x 1 N W I 4 M V x 1 N z c w M S I s D Q o g I C A g I C A g I C A g I C A g I C A g I C A g I C A g I C A i X H U 1 Y z c x X H U 4 O T d m X H U 3 N z A x I i w N C i A g I C A g I C A g I C A g I C A g I C A g I C A g I C A g I C J c d T Z k N z d c d T U z N T d c d T c 3 M D E i L A 0 K I C A g I C A g I C A g I C A g I C A g I C A g I C A g I C A g I l x 1 N T Z k Y l x 1 N W R k Z F x 1 N z c w M S I s D Q o g I C A g I C A g I C A g I C A g I C A g I C A g I C A g I C A i X H U 0 Z T k x X H U 1 M z U 3 X H U 3 N z A x I i w N C i A g I C A g I C A g I C A g I C A g I C A g I C A g I C A g I C J c d T Y 1 Y j B c d T c 1 O D Z c d T d l Z j R c d T U 0 M 2 V c d T V j M T R c d T g x Z W F c d T Z j Y m J c d T U z M 2 E i L A 0 K I C A g I C A g I C A g I C A g I C A g I C A g I C A g I C A g I l x 1 N W I 4 O V x 1 N W Z i Z F x 1 N z c w M S I s D Q o g I C A g I C A g I C A g I C A g I C A g I C A g I C A g I C A i X H U 5 N j U 1 X H U 4 O T d m X H U 3 N z A x I i w N C i A g I C A g I C A g I C A g I C A g I C A g I C A g I C A g I C J c d T c 1 M T h c d T g w O D N c d T c 3 M D E i L A 0 K I C A g I C A g I C A g I C A g I C A g I C A g I C A g I C A g I l x 1 N m U 1 N l x 1 N T M x N 1 x 1 N z c w M S I s D Q o g I C A g I C A g I C A g I C A g I C A g I C A g I C A g I C A i X H U 2 Y z V m X H U 4 M m N m X H U 3 N z A x I i w N C i A g I C A g I C A g I C A g I C A g I C A g I C A g I C A g I C J c d T V l N 2 Z c d T g 5 N 2 Z c d T U 4 Z W V c d T Y 1 Y 2 Z c d T g x Z W F c d T Z j Y m J c d T U z M 2 E i L A 0 K I C A g I C A g I C A g I C A g I C A g I C A g I C A g I C A g I l x 1 O T F j Z F x 1 N W U 4 N l x 1 N W U w M i I s D Q o g I C A g I C A g I C A g I C A g I C A g I C A g I C A g I C A i X H U 1 Y j g x X H U 1 O T B m X H U 1 N m R l X H U 2 N W N m X H U 4 M W V h X H U 2 Y 2 J i X H U 1 M z N h I i w N C i A g I C A g I C A g I C A g I C A g I C A g I C A g I C A g I C J c d T Z l N T Z c d T U z N T d c d T c 3 M D E i L A 0 K I C A g I C A g I C A g I C A g I C A g I C A g I C A g I C A g I l x 1 O G Q z N V x 1 N W R k Z V x 1 N z c w M S I s D Q o g I C A g I C A g I C A g I C A g I C A g I C A g I C A g I C A i X H U 1 O T I 5 X H U 2 Z D I 1 X H U 1 Z T A y I i w N C i A g I C A g I C A g I C A g I C A g I C A g I C A g I C A g I C J c d T V l N 2 Z c d T R l M W N c d T c 3 M D E i L A 0 K I C A g I C A g I C A g I C A g I C A g I C A g I C A g I C A g I l x 1 N m Q 1 O V x 1 N m M 1 Z l x 1 N z c w M S I s D Q o g I C A g I C A g I C A g I C A g I C A g I C A g I C A g I C A i X H U 1 M z E 3 X H U 0 Z W F j X H U 1 Z T A y I i w N C i A g I C A g I C A g I C A g I C A g I C A g I C A g I C A g I C J c d T Z j N W Z c d T g 5 N 2 Z c d T c 3 M D E i L A 0 K I C A g I C A g I C A g I C A g I C A g I C A g I C A g I C A g I l x 1 N z k 4 Z l x 1 N W V m Y V x 1 N z c w M S I s D Q o g I C A g I C A g I C A g I C A g I C A g I C A g I C A g I C A i X H U 5 N z U y X H U 2 Z D c 3 X H U 3 N z A x I i w N C i A g I C A g I C A g I C A g I C A g I C A g I C A g I C A g I C J c d T g 5 N 2 Z c d T g 1 Y 2 Z c d T g x Z W F c d T Z j Y m J c d T U z M 2 E i L A 0 K I C A g I C A g I C A g I C A g I C A g I C A g I C A g I C A g I l x 1 N G U w Y V x 1 N m Q 3 N 1 x 1 N W U w M i I N C i A g I C A g I C A g I C A g I C A g I C A g I C A g X Q 0 K I C A g I C A g I C A g I C A g I C A g I H 0 s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x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d H J 1 Z S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S w N C i A g I C A g I C A g I C A g I C A g I C B 7 D Q o g I C A g I C A g I C A g I C A g I C A g I C A g I C J z a G 9 3 I j o g d H J 1 Z S w N C i A g I C A g I C A g I C A g I C A g I C A g I C A g I n R l e H Q i O i A i X H U 1 M T Y 4 X H U 1 N m Z k X H U 3 M z g 5 X H U 3 Y z c z X H U 2 M D N i X H U 5 M W N m M T k 0 O S 0 y M D I x X H U 1 Z T c 0 X H V m Z j A 4 X H U 1 M z U 1 X H U 0 Z j R k X H V m Z j F h X H U 0 Z T A 3 X H U 1 N D I 4 X H V m Z j A 5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I 3 M i U i L A 0 K I C A g I C A g I C A g I C A g I C A g I C A g I C A i d G 9 w I j o g I j U l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j I w M j B c d T V l N z R c d T U x N j h c d T U 2 Z m R c d T U y M D Z c d T U 3 M z B c d T U z M 2 F c d T c z O D l c d T d j N z N c d T R l Y T d c d T d j Y W V c d T Y w Y z V c d T U x Y j V c d W Z m M D h c d T U z N T V c d T R m N G R c d W Z m M W F c d T R l M D d c d T U 0 M j h c d W Z m M D k g X H U 2 N T c w X H U 2 M z Z l X H U 2 N z Y 1 X H U 2 Z T k w X H V m Z j F h X H U 1 N m Z k X H U 1 Y m I 2 X H U 3 Z W R m X H U 4 Y m E x X H U 1 Y z Q w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b G V m d C I 6 I C J j Z W 5 0 Z X I i L A 0 K I C A g I C A g I C A g I C A g I C A g I C A g I C A i d G 9 w I j o g I n R v c C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s D Q o g I C A g I C A g I C A g I C A g I C A g I C A g I C J 0 Z X h 0 U 3 R 5 b G U i O i B 7 D Q o g I C A g I C A g I C A g I C A g I C A g I C A g I C A g I C A i Y 2 9 s b 3 I i O i A i c m d i Y S g y N T U s M j U 1 L D I 1 N S w g M C 4 5 K S I s D Q o g I C A g I C A g I C A g I C A g I C A g I C A g I C A g I C A i Z m 9 u d F N p e m U i O i A y N Q 0 K I C A g I C A g I C A g I C A g I C A g I C A g I C B 9 D Q o g I C A g I C A g I C A g I C A g I C A g f Q 0 K I C A g I C A g I C A g I C A g X S w N C i A g I C A g I C A g I C A g I C J 0 b 2 9 s d G l w I j o g e w 0 K I C A g I C A g I C A g I C A g I C A g I C J z a G 9 3 I j o g Z m F s c 2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d m l z d W F s T W F w I j o g W w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x M C I s D Q o g I C A g I C A g I C A g I C A g I C A g I C A g I C J 0 b 3 A i O i A i d G 9 w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s D Q o g I C A g I C A g I C A g I C A g I C A g e w 0 K I C A g I C A g I C A g I C A g I C A g I C A g I C A i c 2 h v d y I 6 I H R y d W U s D Q o g I C A g I C A g I C A g I C A g I C A g I C A g I C J 0 e X B l I j o g I m N v b n R p b n V v d X M i L A 0 K I C A g I C A g I C A g I C A g I C A g I C A g I C A i b W l u I j o g M C w N C i A g I C A g I C A g I C A g I C A g I C A g I C A g I m 1 h e C I 6 I D Q w M D A s D Q o g I C A g I C A g I C A g I C A g I C A g I C A g I C J 0 Z X h 0 I j o g W w 0 K I C A g I C A g I C A g I C A g I C A g I C A g I C A g I C A g I k h p Z 2 g i L A 0 K I C A g I C A g I C A g I C A g I C A g I C A g I C A g I C A g I k x v d y I N C i A g I C A g I C A g I C A g I C A g I C A g I C A g X S w N C i A g I C A g I C A g I C A g I C A g I C A g I C A g I n R l e H R T d H l s Z S I 6 I H s N C i A g I C A g I C A g I C A g I C A g I C A g I C A g I C A g I C J j b 2 x v c i I 6 I C I j Z G R k I g 0 K I C A g I C A g I C A g I C A g I C A g I C A g I C B 9 L A 0 K I C A g I C A g I C A g I C A g I C A g I C A g I C A i a W 5 S Y W 5 n Z S I 6 I H s N C i A g I C A g I C A g I C A g I C A g I C A g I C A g I C A g I C J j b 2 x v c i I 6 I F s N C i A g I C A g I C A g I C A g I C A g I C A g I C A g I C A g I C A g I C A i b G l n a H R z a 3 l i b H V l I i w N C i A g I C A g I C A g I C A g I C A g I C A g I C A g I C A g I C A g I C A i e W V s b G 9 3 I i w N C i A g I C A g I C A g I C A g I C A g I C A g I C A g I C A g I C A g I C A i b 3 J h b m d l c m V k I g 0 K I C A g I C A g I C A g I C A g I C A g I C A g I C A g I C A g X Q 0 K I C A g I C A g I C A g I C A g I C A g I C A g I C B 9 L A 0 K I C A g I C A g I C A g I C A g I C A g I C A g I C A i Y 2 F s Y 3 V s Y W J s Z S I 6 I H R y d W U s D Q o g I C A g I C A g I C A g I C A g I C A g I C A g I C J p b n Z l c n N l I j o g Z m F s c 2 U s D Q o g I C A g I C A g I C A g I C A g I C A g I C A g I C J z c G x p d E 5 1 b W J l c i I 6 I D U s D Q o g I C A g I C A g I C A g I C A g I C A g I C A g I C J k a W 1 l b n N p b 2 4 i O i A w L A 0 K I C A g I C A g I C A g I C A g I C A g I C A g I C A i a G 9 2 Z X J M a W 5 r I j o g d H J 1 Z S w N C i A g I C A g I C A g I C A g I C A g I C A g I C A g I m 9 y a W V u d C I 6 I C J 2 Z X J 0 a W N h b C I s D Q o g I C A g I C A g I C A g I C A g I C A g I C A g I C J s Z W Z 0 I j o g I j M w I i w N C i A g I C A g I C A g I C A g I C A g I C A g I C A g I n R v c C I 6 I C J j Z W 5 0 Z X I i L A 0 K I C A g I C A g I C A g I C A g I C A g I C A g I C A i c G F k Z G l u Z y I 6 I D U s D Q o g I C A g I C A g I C A g I C A g I C A g I C A g I C J z a G 9 3 T G F i Z W w i O i B 0 c n V l L A 0 K I C A g I C A g I C A g I C A g I C A g I C A g I C A i a X R l b V d p Z H R o I j o g M j A s D Q o g I C A g I C A g I C A g I C A g I C A g I C A g I C J p d G V t S G V p Z 2 h 0 I j o g M T Q w L A 0 K I C A g I C A g I C A g I C A g I C A g I C A g I C A i Y m 9 y Z G V y V 2 l k d G g i O i A w D Q o g I C A g I C A g I C A g I C A g I C A g f Q 0 K I C A g I C A g I C A g I C A g X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Y m F y I i w N C i A g I C A g I C A g I C A g I C A g I C A g I C A g I n h B e G l z S W 5 k Z X g i O i A w L A 0 K I C A g I C A g I C A g I C A g I C A g I C A g I C A i e U F 4 a X N J b m R l e C I 6 I D A s D Q o g I C A g I C A g I C A g I C A g I C A g I C A g I C J s Z W d l b m R I b 3 Z l c k x p b m s i O i B 0 c n V l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M D U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x M z Q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5 N j E u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g 5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T M w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A y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A 2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A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D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N D Q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w M i 4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U w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z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y M S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E y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z g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2 O C 4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0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D M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M i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A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y L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i 4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Y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l Y W x 0 a W 1 l U 2 9 y d C I 6 I G Z h b H N l L A 0 K I C A g I C A g I C A g I C A g I C A g I C A g I C A i c 2 h v d 0 J h Y 2 t n c m 9 1 b m Q i O i B m Y W x z Z S w N C i A g I C A g I C A g I C A g I C A g I C A g I C A g I n N 0 Y W N r U 3 R y Y X R l Z 3 k i O i A i c 2 F t Z X N p Z 2 4 i L A 0 K I C A g I C A g I C A g I C A g I C A g I C A g I C A i Y 3 V y c 2 9 y I j o g I n B v a W 5 0 Z X I i L A 0 K I C A g I C A g I C A g I C A g I C A g I C A g I C A i Y m F y T W l u S G V p Z 2 h 0 I j o g M C w N C i A g I C A g I C A g I C A g I C A g I C A g I C A g I m J h c k N h d G V n b 3 J 5 R 2 F w I j o g I j I w J S I s D Q o g I C A g I C A g I C A g I C A g I C A g I C A g I C J i Y X J H Y X A i O i A i M z A l I i w N C i A g I C A g I C A g I C A g I C A g I C A g I C A g I m x h c m d l I j o g Z m F s c 2 U s D Q o g I C A g I C A g I C A g I C A g I C A g I C A g I C J s Y X J n Z V R o c m V z a G 9 s Z C I 6 I D Q w M C w N C i A g I C A g I C A g I C A g I C A g I C A g I C A g I n N l c m l l c 0 x h e W 9 1 d E J 5 I j o g I m N v b H V t b i I s D Q o g I C A g I C A g I C A g I C A g I C A g I C A g I C J k Y X R h c 2 V 0 S W 5 k Z X g i O i A w L A 0 K I C A g I C A g I C A g I C A g I C A g I C A g I C A i Y 2 x p c C I 6 I H R y d W U s D Q o g I C A g I C A g I C A g I C A g I C A g I C A g I C J 6 b G V 2 Z W w i O i A w L A 0 K I C A g I C A g I C A g I C A g I C A g I C A g I C A i e i I 6 I D I s D Q o g I C A g I C A g I C A g I C A g I C A g I C A g I C J s Y W J l b C I 6 I H s N C i A g I C A g I C A g I C A g I C A g I C A g I C A g I C A g I C J z a G 9 3 I j o g d H J 1 Z S w N C i A g I C A g I C A g I C A g I C A g I C A g I C A g I C A g I C J w b 3 N p d G l v b i I 6 I C J y a W d o d C I s D Q o g I C A g I C A g I C A g I C A g I C A g I C A g I C A g I C A i b W F y Z 2 l u I j o g O C w N C i A g I C A g I C A g I C A g I C A g I C A g I C A g I C A g I C J m b 3 J t Y X R 0 Z X I i O i A i e 2 J 9 I D o g e 2 N 9 I g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x M j Q x L j g N C i A g I C A g I C A g I C A g I C A g I C A g I C A g I C A g I F 0 s D Q o g I C A g I C A g I C A g I C A g I C A g I C A g I C A g I C B b D Q o g I C A g I C A g I C A g I C A g I C A g I C A g I C A g I C A g I C A g I j E 5 N T B c d T V l N z Q i L A 0 K I C A g I C A g I C A g I C A g I C A g I C A g I C A g I C A g I C A g I D E z O T A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D E z O D A N C i A g I C A g I C A g I C A g I C A g I C A g I C A g I C A g I F 0 s D Q o g I C A g I C A g I C A g I C A g I C A g I C A g I C A g I C B b D Q o g I C A g I C A g I C A g I C A g I C A g I C A g I C A g I C A g I C A g I j E 5 N T J c d T V l N z Q i L A 0 K I C A g I C A g I C A g I C A g I C A g I C A g I C A g I C A g I C A g I D E 2 O T A N C i A g I C A g I C A g I C A g I C A g I C A g I C A g I C A g I F 0 s D Q o g I C A g I C A g I C A g I C A g I C A g I C A g I C A g I C B b D Q o g I C A g I C A g I C A g I C A g I C A g I C A g I C A g I C A g I C A g I j E 5 N T N c d T V l N z Q i L A 0 K I C A g I C A g I C A g I C A g I C A g I C A g I C A g I C A g I C A g I D E 2 N z A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D E 3 M T A N C i A g I C A g I C A g I C A g I C A g I C A g I C A g I C A g I F 0 s D Q o g I C A g I C A g I C A g I C A g I C A g I C A g I C A g I C B b D Q o g I C A g I C A g I C A g I C A g I C A g I C A g I C A g I C A g I C A g I j E 5 N T V c d T V l N z Q i L A 0 K I C A g I C A g I C A g I C A g I C A g I C A g I C A g I C A g I C A g I D I w M z A N C i A g I C A g I C A g I C A g I C A g I C A g I C A g I C A g I F 0 s D Q o g I C A g I C A g I C A g I C A g I C A g I C A g I C A g I C B b D Q o g I C A g I C A g I C A g I C A g I C A g I C A g I C A g I C A g I C A g I j E 5 N T Z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D I x N D A N C i A g I C A g I C A g I C A g I C A g I C A g I C A g I C A g I F 0 s D Q o g I C A g I C A g I C A g I C A g I C A g I C A g I C A g I C B b D Q o g I C A g I C A g I C A g I C A g I C A g I C A g I C A g I C A g I C A g I j E 5 N T h c d T V l N z Q i L A 0 K I C A g I C A g I C A g I C A g I C A g I C A g I C A g I C A g I C A g I D I z M T A N C i A g I C A g I C A g I C A g I C A g I C A g I C A g I C A g I F 0 s D Q o g I C A g I C A g I C A g I C A g I C A g I C A g I C A g I C B b D Q o g I C A g I C A g I C A g I C A g I C A g I C A g I C A g I C A g I C A g I j E 5 N T l c d T V l N z Q i L A 0 K I C A g I C A g I C A g I C A g I C A g I C A g I C A g I C A g I C A g I D E 2 N j A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D E 2 M D A N C i A g I C A g I C A g I C A g I C A g I C A g I C A g I C A g I F 0 s D Q o g I C A g I C A g I C A g I C A g I C A g I C A g I C A g I C B b D Q o g I C A g I C A g I C A g I C A g I C A g I C A g I C A g I C A g I C A g I j E 5 N j F c d T V l N z Q i L A 0 K I C A g I C A g I C A g I C A g I C A g I C A g I C A g I C A g I C A g I D E 1 N T A N C i A g I C A g I C A g I C A g I C A g I C A g I C A g I C A g I F 0 s D Q o g I C A g I C A g I C A g I C A g I C A g I C A g I C A g I C B b D Q o g I C A g I C A g I C A g I C A g I C A g I C A g I C A g I C A g I C A g I j E 5 N j J c d T V l N z Q i L A 0 K I C A g I C A g I C A g I C A g I C A g I C A g I C A g I C A g I C A g I D E 2 M z A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D I w N j A N C i A g I C A g I C A g I C A g I C A g I C A g I C A g I C A g I F 0 s D Q o g I C A g I C A g I C A g I C A g I C A g I C A g I C A g I C B b D Q o g I C A g I C A g I C A g I C A g I C A g I C A g I C A g I C A g I C A g I j E 5 N j R c d T V l N z Q i L A 0 K I C A g I C A g I C A g I C A g I C A g I C A g I C A g I C A g I C A g I D I y N z A N C i A g I C A g I C A g I C A g I C A g I C A g I C A g I C A g I F 0 s D Q o g I C A g I C A g I C A g I C A g I C A g I C A g I C A g I C B b D Q o g I C A g I C A g I C A g I C A g I C A g I C A g I C A g I C A g I C A g I j E 5 N j V c d T V l N z Q i L A 0 K I C A g I C A g I C A g I C A g I C A g I C A g I C A g I C A g I C A g I D I z N z A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D I 4 N D A N C i A g I C A g I C A g I C A g I C A g I C A g I C A g I C A g I F 0 s D Q o g I C A g I C A g I C A g I C A g I C A g I C A g I C A g I C B b D Q o g I C A g I C A g I C A g I C A g I C A g I C A g I C A g I C A g I C A g I j E 5 N j d c d T V l N z Q i L A 0 K I C A g I C A g I C A g I C A g I C A g I C A g I C A g I C A g I C A g I D I 3 N D A N C i A g I C A g I C A g I C A g I C A g I C A g I C A g I C A g I F 0 s D Q o g I C A g I C A g I C A g I C A g I C A g I C A g I C A g I C B b D Q o g I C A g I C A g I C A g I C A g I C A g I C A g I C A g I C A g I C A g I j E 5 N j h c d T V l N z Q i L A 0 K I C A g I C A g I C A g I C A g I C A g I C A g I C A g I C A g I C A g I D I 1 M D A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D I 0 O T A N C i A g I C A g I C A g I C A g I C A g I C A g I C A g I C A g I F 0 s D Q o g I C A g I C A g I C A g I C A g I C A g I C A g I C A g I C B b D Q o g I C A g I C A g I C A g I C A g I C A g I C A g I C A g I C A g I C A g I j E 5 N z B c d T V l N z Q i L A 0 K I C A g I C A g I C A g I C A g I C A g I C A g I C A g I C A g I C A g I D M z M D A N C i A g I C A g I C A g I C A g I C A g I C A g I C A g I C A g I F 0 s D Q o g I C A g I C A g I C A g I C A g I C A g I C A g I C A g I C B b D Q o g I C A g I C A g I C A g I C A g I C A g I C A g I C A g I C A g I C A g I j E 5 N z F c d T V l N z Q i L A 0 K I C A g I C A g I C A g I C A g I C A g I C A g I C A g I C A g I C A g I D M 1 O T A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D M y M T A N C i A g I C A g I C A g I C A g I C A g I C A g I C A g I C A g I F 0 s D Q o g I C A g I C A g I C A g I C A g I C A g I C A g I C A g I C B b D Q o g I C A g I C A g I C A g I C A g I C A g I C A g I C A g I C A g I C A g I j E 5 N z N c d T V l N z Q i L A 0 K I C A g I C A g I C A g I C A g I C A g I C A g I C A g I C A g I C A g I D M 4 N j A N C i A g I C A g I C A g I C A g I C A g I C A g I C A g I C A g I F 0 s D Q o g I C A g I C A g I C A g I C A g I C A g I C A g I C A g I C B b D Q o g I C A g I C A g I C A g I C A g I C A g I C A g I C A g I C A g I C A g I j E 5 N z R c d T V l N z Q i L A 0 K I C A g I C A g I C A g I C A g I C A g I C A g I C A g I C A g I C A g I D Q y O T A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D Q 3 M j A N C i A g I C A g I C A g I C A g I C A g I C A g I C A g I C A g I F 0 s D Q o g I C A g I C A g I C A g I C A g I C A g I C A g I C A g I C B b D Q o g I C A g I C A g I C A g I C A g I C A g I C A g I C A g I C A g I C A g I j E 5 N z Z c d T V l N z Q i L A 0 K I C A g I C A g I C A g I C A g I C A g I C A g I C A g I C A g I C A g I D Q 4 M j A N C i A g I C A g I C A g I C A g I C A g I C A g I C A g I C A g I F 0 s D Q o g I C A g I C A g I C A g I C A g I C A g I C A g I C A g I C B b D Q o g I C A g I C A g I C A g I C A g I C A g I C A g I C A g I C A g I C A g I j E 5 N z d c d T V l N z Q i L A 0 K I C A g I C A g I C A g I C A g I C A g I C A g I C A g I C A g I C A g I D Q 5 N D A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D U 1 O T A N C i A g I C A g I C A g I C A g I C A g I C A g I C A g I C A g I F 0 s D Q o g I C A g I C A g I C A g I C A g I C A g I C A g I C A g I C B b D Q o g I C A g I C A g I C A g I C A g I C A g I C A g I C A g I C A g I C A g I j E 5 N z l c d T V l N z Q i L A 0 K I C A g I C A g I C A g I C A g I C A g I C A g I C A g I C A g I C A g I D Y w M D A N C i A g I C A g I C A g I C A g I C A g I C A g I C A g I C A g I F 0 s D Q o g I C A g I C A g I C A g I C A g I C A g I C A g I C A g I C B b D Q o g I C A g I C A g I C A g I C A g I C A g I C A g I C A g I C A g I C A g I j E 5 O D B c d T V l N z Q i L A 0 K I C A g I C A g I C A g I C A g I C A g I C A g I C A g I C A g I C A g I D Y y N j A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D U 5 M j A N C i A g I C A g I C A g I C A g I C A g I C A g I C A g I C A g I F 0 s D Q o g I C A g I C A g I C A g I C A g I C A g I C A g I C A g I C B b D Q o g I C A g I C A g I C A g I C A g I C A g I C A g I C A g I C A g I C A g I j E 5 O D J c d T V l N z Q i L A 0 K I C A g I C A g I C A g I C A g I C A g I C A g I C A g I C A g I C A g I D Y w N j A N C i A g I C A g I C A g I C A g I C A g I C A g I C A g I C A g I F 0 s D Q o g I C A g I C A g I C A g I C A g I C A g I C A g I C A g I C B b D Q o g I C A g I C A g I C A g I C A g I C A g I C A g I C A g I C A g I C A g I j E 5 O D N c d T V l N z Q i L A 0 K I C A g I C A g I C A g I C A g I C A g I C A g I C A g I C A g I C A g I D Y 4 M j A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D c z N D A N C i A g I C A g I C A g I C A g I C A g I C A g I C A g I C A g I F 0 s D Q o g I C A g I C A g I C A g I C A g I C A g I C A g I C A g I C B b D Q o g I C A g I C A g I C A g I C A g I C A g I C A g I C A g I C A g I C A g I j E 5 O D V c d T V l N z Q i L A 0 K I C A g I C A g I C A g I C A g I C A g I C A g I C A g I C A g I C A g I D Y z O D A N C i A g I C A g I C A g I C A g I C A g I C A g I C A g I C A g I F 0 s D Q o g I C A g I C A g I C A g I C A g I C A g I C A g I C A g I C B b D Q o g I C A g I C A g I C A g I C A g I C A g I C A g I C A g I C A g I C A g I j E 5 O D Z c d T V l N z Q i L A 0 K I C A g I C A g I C A g I C A g I C A g I C A g I C A g I C A g I C A g I D c w O T A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D c 5 O D A N C i A g I C A g I C A g I C A g I C A g I C A g I C A g I C A g I F 0 s D Q o g I C A g I C A g I C A g I C A g I C A g I C A g I C A g I C B b D Q o g I C A g I C A g I C A g I C A g I C A g I C A g I C A g I C A g I C A g I j E 5 O D h c d T V l N z Q i L A 0 K I C A g I C A g I C A g I C A g I C A g I C A g I C A g I C A g I C A g I D c 3 N D A N C i A g I C A g I C A g I C A g I C A g I C A g I C A g I C A g I F 0 s D Q o g I C A g I C A g I C A g I C A g I C A g I C A g I C A g I C B b D Q o g I C A g I C A g I C A g I C A g I C A g I C A g I C A g I C A g I C A g I j E 5 O D l c d T V l N z Q i L A 0 K I C A g I C A g I C A g I C A g I C A g I C A g I C A g I C A g I C A g I D c 4 O T I u O A 0 K I C A g I C A g I C A g I C A g I C A g I C A g I C A g I C A g X S w N C i A g I C A g I C A g I C A g I C A g I C A g I C A g I C A g I F s N C i A g I C A g I C A g I C A g I C A g I C A g I C A g I C A g I C A g I C A i M T k 5 M F x 1 N W U 3 N C I s D Q o g I C A g I C A g I C A g I C A g I C A g I C A g I C A g I C A g I C A g O T Y 4 M A 0 K I C A g I C A g I C A g I C A g I C A g I C A g I C A g I C A g X S w N C i A g I C A g I C A g I C A g I C A g I C A g I C A g I C A g I F s N C i A g I C A g I C A g I C A g I C A g I C A g I C A g I C A g I C A g I C A i M T k 5 M V x 1 N W U 3 N C I s D Q o g I C A g I C A g I C A g I C A g I C A g I C A g I C A g I C A g I C A g O T g 4 M A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O T U 0 M A 0 K I C A g I C A g I C A g I C A g I C A g I C A g I C A g I C A g X S w N C i A g I C A g I C A g I C A g I C A g I C A g I C A g I C A g I F s N C i A g I C A g I C A g I C A g I C A g I C A g I C A g I C A g I C A g I C A i M T k 5 M 1 x 1 N W U 3 N C I s D Q o g I C A g I C A g I C A g I C A g I C A g I C A g I C A g I C A g I C A g M T A y N z A N C i A g I C A g I C A g I C A g I C A g I C A g I C A g I C A g I F 0 s D Q o g I C A g I C A g I C A g I C A g I C A g I C A g I C A g I C B b D Q o g I C A g I C A g I C A g I C A g I C A g I C A g I C A g I C A g I C A g I j E 5 O T R c d T V l N z Q i L A 0 K I C A g I C A g I C A g I C A g I C A g I C A g I C A g I C A g I C A g I D k 5 M z A N C i A g I C A g I C A g I C A g I C A g I C A g I C A g I C A g I F 0 s D Q o g I C A g I C A g I C A g I C A g I C A g I C A g I C A g I C B b D Q o g I C A g I C A g I C A g I C A g I C A g I C A g I C A g I C A g I C A g I j E 5 O T V c d T V l N z Q i L A 0 K I C A g I C A g I C A g I C A g I C A g I C A g I C A g I C A g I C A g I D E x M j A w D Q o g I C A g I C A g I C A g I C A g I C A g I C A g I C A g I C B d L A 0 K I C A g I C A g I C A g I C A g I C A g I C A g I C A g I C A g W w 0 K I C A g I C A g I C A g I C A g I C A g I C A g I C A g I C A g I C A g I C I x O T k 2 X H U 1 Z T c 0 I i w N C i A g I C A g I C A g I C A g I C A g I C A g I C A g I C A g I C A g I C A x M j c 1 M A 0 K I C A g I C A g I C A g I C A g I C A g I C A g I C A g I C A g X S w N C i A g I C A g I C A g I C A g I C A g I C A g I C A g I C A g I F s N C i A g I C A g I C A g I C A g I C A g I C A g I C A g I C A g I C A g I C A i M T k 5 N 1 x 1 N W U 3 N C I s D Q o g I C A g I C A g I C A g I C A g I C A g I C A g I C A g I C A g I C A g M T A 0 M z A N C i A g I C A g I C A g I C A g I C A g I C A g I C A g I C A g I F 0 s D Q o g I C A g I C A g I C A g I C A g I C A g I C A g I C A g I C B b D Q o g I C A g I C A g I C A g I C A g I C A g I C A g I C A g I C A g I C A g I j E 5 O T h c d T V l N z Q i L A 0 K I C A g I C A g I C A g I C A g I C A g I C A g I C A g I C A g I C A g I D E z M z A w D Q o g I C A g I C A g I C A g I C A g I C A g I C A g I C A g I C B d L A 0 K I C A g I C A g I C A g I C A g I C A g I C A g I C A g I C A g W w 0 K I C A g I C A g I C A g I C A g I C A g I C A g I C A g I C A g I C A g I C I x O T k 5 X H U 1 Z T c 0 I i w N C i A g I C A g I C A g I C A g I C A g I C A g I C A g I C A g I C A g I C A x M j g x M A 0 K I C A g I C A g I C A g I C A g I C A g I C A g I C A g I C A g X S w N C i A g I C A g I C A g I C A g I C A g I C A g I C A g I C A g I F s N C i A g I C A g I C A g I C A g I C A g I C A g I C A g I C A g I C A g I C A i M j A w M F x 1 N W U 3 N C I s D Q o g I C A g I C A g I C A g I C A g I C A g I C A g I C A g I C A g I C A g M T A 2 M D A N C i A g I C A g I C A g I C A g I C A g I C A g I C A g I C A g I F 0 s D Q o g I C A g I C A g I C A g I C A g I C A g I C A g I C A g I C B b D Q o g I C A g I C A g I C A g I C A g I C A g I C A g I C A g I C A g I C A g I j I w M D F c d T V l N z Q i L A 0 K I C A g I C A g I C A g I C A g I C A g I C A g I C A g I C A g I C A g I D E x N D A 4 L j g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D E y M T M w L j g N C i A g I C A g I C A g I C A g I C A g I C A g I C A g I C A g I F 0 s D Q o g I C A g I C A g I C A g I C A g I C A g I C A g I C A g I C B b D Q o g I C A g I C A g I C A g I C A g I C A g I C A g I C A g I C A g I C A g I j I w M D N c d T V l N z Q i L A 0 K I C A g I C A g I C A g I C A g I C A g I C A g I C A g I C A g I C A g I D E x N T g z D Q o g I C A g I C A g I C A g I C A g I C A g I C A g I C A g I C B d L A 0 K I C A g I C A g I C A g I C A g I C A g I C A g I C A g I C A g W w 0 K I C A g I C A g I C A g I C A g I C A g I C A g I C A g I C A g I C A g I C I y M D A 0 X H U 1 Z T c 0 I i w N C i A g I C A g I C A g I C A g I C A g I C A g I C A g I C A g I C A g I C A x M z A y O C 4 3 D Q o g I C A g I C A g I C A g I C A g I C A g I C A g I C A g I C B d L A 0 K I C A g I C A g I C A g I C A g I C A g I C A g I C A g I C A g W w 0 K I C A g I C A g I C A g I C A g I C A g I C A g I C A g I C A g I C A g I C I y M D A 1 X H U 1 Z T c 0 I i w N C i A g I C A g I C A g I C A g I C A g I C A g I C A g I C A g I C A g I C A x M z k z N i 4 1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x N T E 2 M C 4 z D Q o g I C A g I C A g I C A g I C A g I C A g I C A g I C A g I C B d L A 0 K I C A g I C A g I C A g I C A g I C A g I C A g I C A g I C A g W w 0 K I C A g I C A g I C A g I C A g I C A g I C A g I C A g I C A g I C A g I C I y M D A 3 X H U 1 Z T c 0 I i w N C i A g I C A g I C A g I C A g I C A g I C A g I C A g I C A g I C A g I C A x N T U x M i 4 y D Q o g I C A g I C A g I C A g I C A g I C A g I C A g I C A g I C B d L A 0 K I C A g I C A g I C A g I C A g I C A g I C A g I C A g I C A g W w 0 K I C A g I C A g I C A g I C A g I C A g I C A g I C A g I C A g I C A g I C I y M D A 4 X H U 1 Z T c 0 I i w N C i A g I C A g I C A g I C A g I C A g I C A g I C A g I C A g I C A g I C A x N z I x M S 4 5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x N z M y N S 4 5 D Q o g I C A g I C A g I C A g I C A g I C A g I C A g I C A g I C B d L A 0 K I C A g I C A g I C A g I C A g I C A g I C A g I C A g I C A g W w 0 K I C A g I C A g I C A g I C A g I C A g I C A g I C A g I C A g I C A g I C I y M D E w X H U 1 Z T c 0 I i w N C i A g I C A g I C A g I C A g I C A g I C A g I C A g I C A g I C A g I C A x O T A 3 N S 4 y D Q o g I C A g I C A g I C A g I C A g I C A g I C A g I C A g I C B d L A 0 K I C A g I C A g I C A g I C A g I C A g I C A g I C A g I C A g W w 0 K I C A g I C A g I C A g I C A g I C A g I C A g I C A g I C A g I C A g I C I y M D E x X H U 1 Z T c 0 I i w N C i A g I C A g I C A g I C A g I C A g I C A g I C A g I C A g I C A g I C A y M T E z M S 4 2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y M j k 1 N S 4 5 D Q o g I C A g I C A g I C A g I C A g I C A g I C A g I C A g I C B d L A 0 K I C A g I C A g I C A g I C A g I C A g I C A g I C A g I C A g W w 0 K I C A g I C A g I C A g I C A g I C A g I C A g I C A g I C A g I C A g I C I y M D E z X H U 1 Z T c 0 I i w N C i A g I C A g I C A g I C A g I C A g I C A g I C A g I C A g I C A g I C A y N D g 0 N S 4 z D Q o g I C A g I C A g I C A g I C A g I C A g I C A g I C A g I C B d L A 0 K I C A g I C A g I C A g I C A g I C A g I C A g I C A g I C A g W w 0 K I C A g I C A g I C A g I C A g I C A g I C A g I C A g I C A g I C A g I C I y M D E 0 X H U 1 Z T c 0 I i w N C i A g I C A g I C A g I C A g I C A g I C A g I C A g I C A g I C A g I C A y N D k 3 N i 4 0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y N j Q 5 O S 4 y D Q o g I C A g I C A g I C A g I C A g I C A g I C A g I C A g I C B d L A 0 K I C A g I C A g I C A g I C A g I C A g I C A g I C A g I C A g W w 0 K I C A g I C A g I C A g I C A g I C A g I C A g I C A g I C A g I C A g I C I y M D E 2 X H U 1 Z T c 0 I i w N C i A g I C A g I C A g I C A g I C A g I C A g I C A g I C A g I C A g I C A y N j M 2 M S 4 z D Q o g I C A g I C A g I C A g I C A g I C A g I C A g I C A g I C B d L A 0 K I C A g I C A g I C A g I C A g I C A g I C A g I C A g I C A g W w 0 K I C A g I C A g I C A g I C A g I C A g I C A g I C A g I C A g I C A g I C I y M D E 3 X H U 1 Z T c 0 I i w N C i A g I C A g I C A g I C A g I C A g I C A g I C A g I C A g I C A g I C A y N T k w N y 4 x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y N T c x N y 4 0 D Q o g I C A g I C A g I C A g I C A g I C A g I C A g I C A g I C B d L A 0 K I C A g I C A g I C A g I C A g I C A g I C A g I C A g I C A g W w 0 K I C A g I C A g I C A g I C A g I C A g I C A g I C A g I C A g I C A g I C I y M D E 5 X H U 1 Z T c 0 I i w N C i A g I C A g I C A g I C A g I C A g I C A g I C A g I C A g I C A g I C A y N j A 3 N y 4 5 D Q o g I C A g I C A g I C A g I C A g I C A g I C A g I C A g I C B d L A 0 K I C A g I C A g I C A g I C A g I C A g I C A g I C A g I C A g W w 0 K I C A g I C A g I C A g I C A g I C A g I C A g I C A g I C A g I C A g I C I y M D I w X H U 1 Z T c 0 I i w N C i A g I C A g I C A g I C A g I C A g I C A g I C A g I C A g I C A g I C A y N j A 2 N i 4 1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6 b G V 2 Z W w i O i A w L A 0 K I C A g I C A g I C A g I C A g I C A g I C A g I C A i e i I 6 I D A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S w N C i A g I C A g I C A g I C A g I C A g I C B 7 D Q o g I C A g I C A g I C A g I C A g I C A g I C A g I C J 0 e X B l I j o g I m x p b m U i L A 0 K I C A g I C A g I C A g I C A g I C A g I C A g I C A i Y 2 9 u b m V j d E 5 1 b G x z I j o g Z m F s c 2 U s D Q o g I C A g I C A g I C A g I C A g I C A g I C A g I C J 4 Q X h p c 0 l u Z G V 4 I j o g M S w N C i A g I C A g I C A g I C A g I C A g I C A g I C A g I n l B e G l z S W 5 k Z X g i O i A x L A 0 K I C A g I C A g I C A g I C A g I C A g I C A g I C A i c 3 l t Y m 9 s U 2 l 6 Z S I 6 I D Q s D Q o g I C A g I C A g I C A g I C A g I C A g I C A g I C J z a G 9 3 U 3 l t Y m 9 s I j o g d H J 1 Z S w N C i A g I C A g I C A g I C A g I C A g I C A g I C A g I n N t b 2 9 0 a C I 6 I G Z h b H N l L A 0 K I C A g I C A g I C A g I C A g I C A g I C A g I C A i Y 2 x p c C I 6 I H R y d W U s D Q o g I C A g I C A g I C A g I C A g I C A g I C A g I C J z d G V w I j o g Z m F s c 2 U s D Q o g I C A g I C A g I C A g I C A g I C A g I C A g I C J k Y X R h I j o g W w 0 K I C A g I C A g I C A g I C A g I C A g I C A g I C A g I C A g W w 0 K I C A g I C A g I C A g I C A g I C A g I C A g I C A g I C A g I C A g I C I x O T Q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U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1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Y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2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j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3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N z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c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D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g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4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x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M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N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0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N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Z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x O T k 3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T k 5 O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E 5 O T l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w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M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J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z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V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2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w N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D h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A 5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F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F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y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M 1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R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1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N l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T d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E 4 X H U 1 Z T c 0 I i w N C i A g I C A g I C A g I C A g I C A g I C A g I C A g I C A g I C A g I C A i I g 0 K I C A g I C A g I C A g I C A g I C A g I C A g I C A g I C A g X S w N C i A g I C A g I C A g I C A g I C A g I C A g I C A g I C A g I F s N C i A g I C A g I C A g I C A g I C A g I C A g I C A g I C A g I C A g I C A i M j A x O V x 1 N W U 3 N C I s D Q o g I C A g I C A g I C A g I C A g I C A g I C A g I C A g I C A g I C A g I i I N C i A g I C A g I C A g I C A g I C A g I C A g I C A g I C A g I F 0 s D Q o g I C A g I C A g I C A g I C A g I C A g I C A g I C A g I C B b D Q o g I C A g I C A g I C A g I C A g I C A g I C A g I C A g I C A g I C A g I j I w M j B c d T V l N z Q i L A 0 K I C A g I C A g I C A g I C A g I C A g I C A g I C A g I C A g I C A g I C I i D Q o g I C A g I C A g I C A g I C A g I C A g I C A g I C A g I C B d L A 0 K I C A g I C A g I C A g I C A g I C A g I C A g I C A g I C A g W w 0 K I C A g I C A g I C A g I C A g I C A g I C A g I C A g I C A g I C A g I C I y M D I x X H U 1 Z T c 0 I i w N C i A g I C A g I C A g I C A g I C A g I C A g I C A g I C A g I C A g I C A y N z I 1 N S 4 y D Q o g I C A g I C A g I C A g I C A g I C A g I C A g I C A g I C B d D Q o g I C A g I C A g I C A g I C A g I C A g I C A g I F 0 s D Q o g I C A g I C A g I C A g I C A g I C A g I C A g I C J o b 3 Z l c k F u a W 1 h d G l v b i I 6 I H R y d W U s D Q o g I C A g I C A g I C A g I C A g I C A g I C A g I C J s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b G 9 n Q m F z Z S I 6 I D E w L A 0 K I C A g I C A g I C A g I C A g I C A g I C A g I C A i c 2 V y a W V z T G F 5 b 3 V 0 Q n k i O i A i Y 2 9 s d W 1 u I i w N C i A g I C A g I C A g I C A g I C A g I C A g I C A g I m x p b m V T d H l s Z S I 6 I H s N C i A g I C A g I C A g I C A g I C A g I C A g I C A g I C A g I C J z a G 9 3 I j o g d H J 1 Z S w N C i A g I C A g I C A g I C A g I C A g I C A g I C A g I C A g I C J 3 a W R 0 a C I 6 I D E s D Q o g I C A g I C A g I C A g I C A g I C A g I C A g I C A g I C A i b 3 B h Y 2 l 0 e S I 6 I D E s D Q o g I C A g I C A g I C A g I C A g I C A g I C A g I C A g I C A i Y 3 V y d m V u Z X N z I j o g M C w N C i A g I C A g I C A g I C A g I C A g I C A g I C A g I C A g I C J 0 e X B l I j o g I n N v b G l k I g 0 K I C A g I C A g I C A g I C A g I C A g I C A g I C B 9 L A 0 K I C A g I C A g I C A g I C A g I C A g I C A g I C A i Y X J l Y V N 0 e W x l I j o g e w 0 K I C A g I C A g I C A g I C A g I C A g I C A g I C A g I C A g I m 9 w Y W N p d H k i O i A w D Q o g I C A g I C A g I C A g I C A g I C A g I C A g I H 0 s D Q o g I C A g I C A g I C A g I C A g I C A g I C A g I C J t Y X J r U G 9 p b n Q i O i B 7 D Q o g I C A g I C A g I C A g I C A g I C A g I C A g I C A g I C A i b G F i Z W w i O i B 7 D Q o g I C A g I C A g I C A g I C A g I C A g I C A g I C A g I C A g I C A g I n N o b 3 c i O i B 0 c n V l L A 0 K I C A g I C A g I C A g I C A g I C A g I C A g I C A g I C A g I C A g I C J w b 3 N p d G l v b i I 6 I C J p b n N p Z G U i L A 0 K I C A g I C A g I C A g I C A g I C A g I C A g I C A g I C A g I C A g I C J j b 2 x v c i I 6 I C I j Z m Z m I i w N C i A g I C A g I C A g I C A g I C A g I C A g I C A g I C A g I C A g I C A i b W F y Z 2 l u I j o g O A 0 K I C A g I C A g I C A g I C A g I C A g I C A g I C A g I C A g f S w N C i A g I C A g I C A g I C A g I C A g I C A g I C A g I C A g I C J k Y X R h I j o g W w 0 K I C A g I C A g I C A g I C A g I C A g I C A g I C A g I C A g I C A g I H s N C i A g I C A g I C A g I C A g I C A g I C A g I C A g I C A g I C A g I C A g I C A g I n R 5 c G U i O i A i b W F 4 I g 0 K I C A g I C A g I C A g I C A g I C A g I C A g I C A g I C A g I C A g I H 0 N C i A g I C A g I C A g I C A g I C A g I C A g I C A g I C A g I F 0 N C i A g I C A g I C A g I C A g I C A g I C A g I C A g f S w N C i A g I C A g I C A g I C A g I C A g I C A g I C A g I n p s Z X Z l b C I 6 I D A s D Q o g I C A g I C A g I C A g I C A g I C A g I C A g I C J 6 I j o g M C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L A 0 K I C A g I C A g I C A g I C A g I C A g I H s N C i A g I C A g I C A g I C A g I C A g I C A g I C A g I n R 5 c G U i O i A i c G l l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O W V k M V x 1 O W Y 5 O V x 1 N m M 1 Z l x 1 N z c w M S I s D Q o g I C A g I C A g I C A g I C A g I C A g I C A g I C A g I C A g I C A g I n Z h b H V l I j o g M z k w N S 4 2 D Q o g I C A g I C A g I C A g I C A g I C A g I C A g I C A g I C B 9 L A 0 K I C A g I C A g I C A g I C A g I C A g I C A g I C A g I C A g e w 0 K I C A g I C A g I C A g I C A g I C A g I C A g I C A g I C A g I C A g I C J u Y W 1 l I j o g I l x 1 N T Q w O V x 1 N j c 5 N 1 x 1 N z c w M S I s D Q o g I C A g I C A g I C A g I C A g I C A g I C A g I C A g I C A g I C A g I n Z h b H V l I j o g M z E z N C 4 y D Q o g I C A g I C A g I C A g I C A g I C A g I C A g I C A g I C B 9 L A 0 K I C A g I C A g I C A g I C A g I C A g I C A g I C A g I C A g e w 0 K I C A g I C A g I C A g I C A g I C A g I C A g I C A g I C A g I C A g I C J u Y W 1 l I j o g I l x 1 N T E 4 N V x 1 O D Q 5 O V x 1 N T N l N F x 1 O D F l Y V x 1 N m N i Y l x 1 N T M z Y S I s D Q o g I C A g I C A g I C A g I C A g I C A g I C A g I C A g I C A g I C A g I n Z h b H V l I j o g M j k 2 M S 4 z D Q o g I C A g I C A g I C A g I C A g I C A g I C A g I C A g I C B 9 L A 0 K I C A g I C A g I C A g I C A g I C A g I C A g I C A g I C A g e w 0 K I C A g I C A g I C A g I C A g I C A g I C A g I C A g I C A g I C A g I C J u Y W 1 l I j o g I l x 1 N W M 3 M V x 1 N G U x Y 1 x 1 N z c w M S I s D Q o g I C A g I C A g I C A g I C A g I C A g I C A g I C A g I C A g I C A g I n Z h b H V l I j o g M j Y 0 N g 0 K I C A g I C A g I C A g I C A g I C A g I C A g I C A g I C A g f S w N C i A g I C A g I C A g I C A g I C A g I C A g I C A g I C A g I H s N C i A g I C A g I C A g I C A g I C A g I C A g I C A g I C A g I C A g I C A i b m F t Z S I 6 I C J c d T Z j Y j N c d T U z N T d c d T c 3 M D E i L A 0 K I C A g I C A g I C A g I C A g I C A g I C A g I C A g I C A g I C A g I C J 2 Y W x 1 Z S I 6 I D I z O D k u O Q 0 K I C A g I C A g I C A g I C A g I C A g I C A g I C A g I C A g f S w N C i A g I C A g I C A g I C A g I C A g I C A g I C A g I C A g I H s N C i A g I C A g I C A g I C A g I C A g I C A g I C A g I C A g I C A g I C A i b m F t Z S I 6 I C J c d T Z j Y j N c d T U z M T d c d T c 3 M D E i L A 0 K I C A g I C A g I C A g I C A g I C A g I C A g I C A g I C A g I C A g I C J 2 Y W x 1 Z S I 6 I D I x M z A u N Q 0 K I C A g I C A g I C A g I C A g I C A g I C A g I C A g I C A g f S w N C i A g I C A g I C A g I C A g I C A g I C A g I C A g I C A g I H s N C i A g I C A g I C A g I C A g I C A g I C A g I C A g I C A g I C A g I C A i b m F t Z S I 6 I C J c d T h m Y m R c d T V i O D F c d T c 3 M D E i L A 0 K I C A g I C A g I C A g I C A g I C A g I C A g I C A g I C A g I C A g I C J 2 Y W x 1 Z S I 6 I D E 5 M D I u M w 0 K I C A g I C A g I C A g I C A g I C A g I C A g I C A g I C A g f S w N C i A g I C A g I C A g I C A g I C A g I C A g I C A g I C A g I H s N C i A g I C A g I C A g I C A g I C A g I C A g I C A g I C A g I C A g I C A i b m F t Z S I 6 I C J c d T U 2 Z G J c d T V k Z G R c d T c 3 M D E i L A 0 K I C A g I C A g I C A g I C A g I C A g I C A g I C A g I C A g I C A g I C J 2 Y W x 1 Z S I 6 I D E x M D Y u N A 0 K I C A g I C A g I C A g I C A g I C A g I C A g I C A g I C A g f S w N C i A g I C A g I C A g I C A g I C A g I C A g I C A g I C A g I H s N C i A g I C A g I C A g I C A g I C A g I C A g I C A g I C A g I C A g I C A i b m F t Z S I 6 I C J c d T Y 1 Y j B c d T c 1 O D Z c d T d l Z j R c d T U 0 M 2 V c d T V j M T R c d T g x Z W F c d T Z j Y m J c d T U z M 2 E i L A 0 K I C A g I C A g I C A g I C A g I C A g I C A g I C A g I C A g I C A g I C J 2 Y W x 1 Z S I 6 I D E w M D I u M w 0 K I C A g I C A g I C A g I C A g I C A g I C A g I C A g I C A g f S w N C i A g I C A g I C A g I C A g I C A g I C A g I C A g I C A g I H s N C i A g I C A g I C A g I C A g I C A g I C A g I C A g I C A g I C A g I C A i b m F t Z S I 6 I C J c d T V j N z F c d T g 5 N 2 Z c d T c 3 M D E i L A 0 K I C A g I C A g I C A g I C A g I C A g I C A g I C A g I C A g I C A g I C J 2 Y W x 1 Z S I 6 I D k 4 M Q 0 K I C A g I C A g I C A g I C A g I C A g I C A g I C A g I C A g f S w N C i A g I C A g I C A g I C A g I C A g I C A g I C A g I C A g I H s N C i A g I C A g I C A g I C A g I C A g I C A g I C A g I C A g I C A g I C A i b m F t Z S I 6 I C J c d T R l O T F c d T U z N T d c d T c 3 M D E i L A 0 K I C A g I C A g I C A g I C A g I C A g I C A g I C A g I C A g I C A g I C J 2 Y W x 1 Z S I 6 I D k 0 N C 4 x D Q o g I C A g I C A g I C A g I C A g I C A g I C A g I C A g I C B 9 L A 0 K I C A g I C A g I C A g I C A g I C A g I C A g I C A g I C A g e w 0 K I C A g I C A g I C A g I C A g I C A g I C A g I C A g I C A g I C A g I C J u Y W 1 l I j o g I l x 1 N W I 4 O V x 1 N W Z i Z F x 1 N z c w M S I s D Q o g I C A g I C A g I C A g I C A g I C A g I C A g I C A g I C A g I C A g I n Z h b H V l I j o g N z A y L j g N C i A g I C A g I C A g I C A g I C A g I C A g I C A g I C A g I H 0 s D Q o g I C A g I C A g I C A g I C A g I C A g I C A g I C A g I C B 7 D Q o g I C A g I C A g I C A g I C A g I C A g I C A g I C A g I C A g I C A g I m 5 h b W U i O i A i X H U 3 N T E 4 X H U 4 M D g z X H U 3 N z A x I i w N C i A g I C A g I C A g I C A g I C A g I C A g I C A g I C A g I C A g I C A i d m F s d W U i O i A 2 N T A u N w 0 K I C A g I C A g I C A g I C A g I C A g I C A g I C A g I C A g f S w N C i A g I C A g I C A g I C A g I C A g I C A g I C A g I C A g I H s N C i A g I C A g I C A g I C A g I C A g I C A g I C A g I C A g I C A g I C A i b m F t Z S I 6 I C J c d T k 2 N T V c d T g 5 N 2 Z c d T c 3 M D E i L A 0 K I C A g I C A g I C A g I C A g I C A g I C A g I C A g I C A g I C A g I C J 2 Y W x 1 Z S I 6 I D Y z O S 4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x N 1 x 1 N z c w M S I s D Q o g I C A g I C A g I C A g I C A g I C A g I C A g I C A g I C A g I C A g I n Z h b H V l I j o g M z I x L j c N C i A g I C A g I C A g I C A g I C A g I C A g I C A g I C A g I H 0 s D Q o g I C A g I C A g I C A g I C A g I C A g I C A g I C A g I C B 7 D Q o g I C A g I C A g I C A g I C A g I C A g I C A g I C A g I C A g I C A g I m 5 h b W U i O i A i X H U 2 Y z V m X H U 4 M m N m X H U 3 N z A x I i w N C i A g I C A g I C A g I C A g I C A g I C A g I C A g I C A g I C A g I C A i d m F s d W U i O i A z M T I u N g 0 K I C A g I C A g I C A g I C A g I C A g I C A g I C A g I C A g f S w N C i A g I C A g I C A g I C A g I C A g I C A g I C A g I C A g I H s N C i A g I C A g I C A g I C A g I C A g I C A g I C A g I C A g I C A g I C A i b m F t Z S I 6 I C J c d T V l N 2 Z c d T g 5 N 2 Z c d T U 4 Z W V c d T Y 1 Y 2 Z c d T g x Z W F c d T Z j Y m J c d T U z M 2 E i L A 0 K I C A g I C A g I C A g I C A g I C A g I C A g I C A g I C A g I C A g I C J 2 Y W x 1 Z S I 6 I D I 3 O C 4 z D Q o g I C A g I C A g I C A g I C A g I C A g I C A g I C A g I C B 9 L A 0 K I C A g I C A g I C A g I C A g I C A g I C A g I C A g I C A g e w 0 K I C A g I C A g I C A g I C A g I C A g I C A g I C A g I C A g I C A g I C J u Y W 1 l I j o g I l x 1 N W I 4 M V x 1 N T k w Z l x 1 N T Z k Z V x 1 N j V j Z l x 1 O D F l Y V x 1 N m N i Y l x 1 N T M z Y S I s D Q o g I C A g I C A g I C A g I C A g I C A g I C A g I C A g I C A g I C A g I n Z h b H V l I j o g M j Y 4 L j c N C i A g I C A g I C A g I C A g I C A g I C A g I C A g I C A g I H 0 s D Q o g I C A g I C A g I C A g I C A g I C A g I C A g I C A g I C B 7 D Q o g I C A g I C A g I C A g I C A g I C A g I C A g I C A g I C A g I C A g I m 5 h b W U i O i A i X H U 5 M W N k X H U 1 Z T g 2 X H U 1 Z T A y I i w N C i A g I C A g I C A g I C A g I C A g I C A g I C A g I C A g I C A g I C A i d m F s d W U i O i A y N T E N C i A g I C A g I C A g I C A g I C A g I C A g I C A g I C A g I H 0 s D Q o g I C A g I C A g I C A g I C A g I C A g I C A g I C A g I C B 7 D Q o g I C A g I C A g I C A g I C A g I C A g I C A g I C A g I C A g I C A g I m 5 h b W U i O i A i X H U 2 Z T U 2 X H U 1 M z U 3 X H U 3 N z A x I i w N C i A g I C A g I C A g I C A g I C A g I C A g I C A g I C A g I C A g I C A i d m F s d W U i O i A y M z Q u M Q 0 K I C A g I C A g I C A g I C A g I C A g I C A g I C A g I C A g f S w N C i A g I C A g I C A g I C A g I C A g I C A g I C A g I C A g I H s N C i A g I C A g I C A g I C A g I C A g I C A g I C A g I C A g I C A g I C A i b m F t Z S I 6 I C J c d T h k M z V c d T V k Z G V c d T c 3 M D E i L A 0 K I C A g I C A g I C A g I C A g I C A g I C A g I C A g I C A g I C A g I C J 2 Y W x 1 Z S I 6 I D I w M y 4 y D Q o g I C A g I C A g I C A g I C A g I C A g I C A g I C A g I C B 9 L A 0 K I C A g I C A g I C A g I C A g I C A g I C A g I C A g I C A g e w 0 K I C A g I C A g I C A g I C A g I C A g I C A g I C A g I C A g I C A g I C J u Y W 1 l I j o g I l x 1 N T k y O V x 1 N m Q y N V x 1 N W U w M i I s D Q o g I C A g I C A g I C A g I C A g I C A g I C A g I C A g I C A g I C A g I n Z h b H V l I j o g M T E y L j M N C i A g I C A g I C A g I C A g I C A g I C A g I C A g I C A g I H 0 s D Q o g I C A g I C A g I C A g I C A g I C A g I C A g I C A g I C B 7 D Q o g I C A g I C A g I C A g I C A g I C A g I C A g I C A g I C A g I C A g I m 5 h b W U i O i A i X H U 1 Z T d m X H U 0 Z T F j X H U 3 N z A x I i w N C i A g I C A g I C A g I C A g I C A g I C A g I C A g I C A g I C A g I C A i d m F s d W U i O i A 2 M C 4 x D Q o g I C A g I C A g I C A g I C A g I C A g I C A g I C A g I C B 9 L A 0 K I C A g I C A g I C A g I C A g I C A g I C A g I C A g I C A g e w 0 K I C A g I C A g I C A g I C A g I C A g I C A g I C A g I C A g I C A g I C J u Y W 1 l I j o g I l x 1 N m Q 1 O V x 1 N m M 1 Z l x 1 N z c w M S I s D Q o g I C A g I C A g I C A g I C A g I C A g I C A g I C A g I C A g I C A g I n Z h b H V l I j o g M j k N C i A g I C A g I C A g I C A g I C A g I C A g I C A g I C A g I H 0 s D Q o g I C A g I C A g I C A g I C A g I C A g I C A g I C A g I C B 7 D Q o g I C A g I C A g I C A g I C A g I C A g I C A g I C A g I C A g I C A g I m 5 h b W U i O i A i X H U 2 Y z V m X H U 4 O T d m X H U 3 N z A x I i w N C i A g I C A g I C A g I C A g I C A g I C A g I C A g I C A g I C A g I C A i d m F s d W U i O i A y M y 4 4 D Q o g I C A g I C A g I C A g I C A g I C A g I C A g I C A g I C B 9 L A 0 K I C A g I C A g I C A g I C A g I C A g I C A g I C A g I C A g e w 0 K I C A g I C A g I C A g I C A g I C A g I C A g I C A g I C A g I C A g I C J u Y W 1 l I j o g I l x 1 N T M x N 1 x 1 N G V h Y 1 x 1 N W U w M i I s D Q o g I C A g I C A g I C A g I C A g I C A g I C A g I C A g I C A g I C A g I n Z h b H V l I j o g M j I u O Q 0 K I C A g I C A g I C A g I C A g I C A g I C A g I C A g I C A g f S w N C i A g I C A g I C A g I C A g I C A g I C A g I C A g I C A g I H s N C i A g I C A g I C A g I C A g I C A g I C A g I C A g I C A g I C A g I C A i b m F t Z S I 6 I C J c d T k 3 N T J c d T Z k N z d c d T c 3 M D E i L A 0 K I C A g I C A g I C A g I C A g I C A g I C A g I C A g I C A g I C A g I C J 2 Y W x 1 Z S I 6 I D E 2 L j g N C i A g I C A g I C A g I C A g I C A g I C A g I C A g I C A g I H 0 s D Q o g I C A g I C A g I C A g I C A g I C A g I C A g I C A g I C B 7 D Q o g I C A g I C A g I C A g I C A g I C A g I C A g I C A g I C A g I C A g I m 5 h b W U i O i A i X H U 3 O T h m X H U 1 Z W Z h X H U 3 N z A x I i w N C i A g I C A g I C A g I C A g I C A g I C A g I C A g I C A g I C A g I C A i d m F s d W U i O i A x N i 4 x D Q o g I C A g I C A g I C A g I C A g I C A g I C A g I C A g I C B 9 L A 0 K I C A g I C A g I C A g I C A g I C A g I C A g I C A g I C A g e w 0 K I C A g I C A g I C A g I C A g I C A g I C A g I C A g I C A g I C A g I C J u Y W 1 l I j o g I l x 1 O D k 3 Z l x 1 O D V j Z l x 1 O D F l Y V x 1 N m N i Y l x 1 N T M z Y S I s D Q o g I C A g I C A g I C A g I C A g I C A g I C A g I C A g I C A g I C A g I n Z h b H V l I j o g M i 4 2 D Q o g I C A g I C A g I C A g I C A g I C A g I C A g I C A g I C B 9 L A 0 K I C A g I C A g I C A g I C A g I C A g I C A g I C A g I C A g e w 0 K I C A g I C A g I C A g I C A g I C A g I C A g I C A g I C A g I C A g I C J u Y W 1 l I j o g I l x 1 N G U w Y V x 1 N m Q 3 N 1 x 1 N W U w M i I s D Q o g I C A g I C A g I C A g I C A g I C A g I C A g I C A g I C A g I C A g I n Z h b H V l I j o g M C 4 4 D Q o g I C A g I C A g I C A g I C A g I C A g I C A g I C A g I C B 9 L A 0 K I C A g I C A g I C A g I C A g I C A g I C A g I C A g I C A g e w 0 K I C A g I C A g I C A g I C A g I C A g I C A g I C A g I C A g I C A g I C J u Y W 1 l I j o g I l x 1 N m Q 3 N 1 x 1 N T M 1 N 1 x 1 N z c w M S I s D Q o g I C A g I C A g I C A g I C A g I C A g I C A g I C A g I C A g I C A g I n Z h b H V l I j o g M A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E 1 J S I s D Q o g I C A g I C A g I C A g I C A g I C A g I C A g I C A g I C A i M z U l I g 0 K I C A g I C A g I C A g I C A g I C A g I C A g I C B d L A 0 K I C A g I C A g I C A g I C A g I C A g I C A g I C A i Y 2 V u d G V y I j o g W w 0 K I C A g I C A g I C A g I C A g I C A g I C A g I C A g I C A g I j g w J S I s D Q o g I C A g I C A g I C A g I C A g I C A g I C A g I C A g I C A i O D I l I g 0 K I C A g I C A g I C A g I C A g I C A g I C A g I C B d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a X R l b V N 0 e W x l I j o g e w 0 K I C A g I C A g I C A g I C A g I C A g I C A g I C A g I C A g I m J v c m R l c k N v b G 9 y I j o g I n J n Y m E o M C w w L D A s M C 4 z K S I s D Q o g I C A g I C A g I C A g I C A g I C A g I C A g I C A g I C A i Y m 9 y Z G V y V 2 l k d G g i O i A x D Q o g I C A g I C A g I C A g I C A g I C A g I C A g I H 0 s D Q o g I C A g I C A g I C A g I C A g I C A g I C A g I C J 4 Q X h p c 0 l u Z G V 4 I j o g M i w N C i A g I C A g I C A g I C A g I C A g I C A g I C A g I n l B e G l z S W 5 k Z X g i O i A y D Q o g I C A g I C A g I C A g I C A g I C A g f S w N C i A g I C A g I C A g I C A g I C A g I C B 7 D Q o g I C A g I C A g I C A g I C A g I C A g I C A g I C J 0 e X B l I j o g I m 1 h c C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t Y X A i O i A i Y 2 h p b m E i L A 0 K I C A g I C A g I C A g I C A g I C A g I C A g I C A i Z G F 0 Y S I 6 I F s N C i A g I C A g I C A g I C A g I C A g I C A g I C A g I C A g I H s N C i A g I C A g I C A g I C A g I C A g I C A g I C A g I C A g I C A g I C A i b m F t Z S I 6 I C J c d T l l Z D F c d T l m O T l c d T Z j N W Z c d T c 3 M D E i L A 0 K I C A g I C A g I C A g I C A g I C A g I C A g I C A g I C A g I C A g I C J 2 Y W x 1 Z S I 6 I D M 5 M D U u N g 0 K I C A g I C A g I C A g I C A g I C A g I C A g I C A g I C A g f S w N C i A g I C A g I C A g I C A g I C A g I C A g I C A g I C A g I H s N C i A g I C A g I C A g I C A g I C A g I C A g I C A g I C A g I C A g I C A i b m F t Z S I 6 I C J c d T U 0 M D l c d T Y 3 O T d c d T c 3 M D E i L A 0 K I C A g I C A g I C A g I C A g I C A g I C A g I C A g I C A g I C A g I C J 2 Y W x 1 Z S I 6 I D M x M z Q u M g 0 K I C A g I C A g I C A g I C A g I C A g I C A g I C A g I C A g f S w N C i A g I C A g I C A g I C A g I C A g I C A g I C A g I C A g I H s N C i A g I C A g I C A g I C A g I C A g I C A g I C A g I C A g I C A g I C A i b m F t Z S I 6 I C J c d T U x O D V c d T g 0 O T l c d T U z Z T R c d T g x Z W F c d T Z j Y m J c d T U z M 2 E i L A 0 K I C A g I C A g I C A g I C A g I C A g I C A g I C A g I C A g I C A g I C J 2 Y W x 1 Z S I 6 I D I 5 N j E u M w 0 K I C A g I C A g I C A g I C A g I C A g I C A g I C A g I C A g f S w N C i A g I C A g I C A g I C A g I C A g I C A g I C A g I C A g I H s N C i A g I C A g I C A g I C A g I C A g I C A g I C A g I C A g I C A g I C A i b m F t Z S I 6 I C J c d T V j N z F c d T R l M W N c d T c 3 M D E i L A 0 K I C A g I C A g I C A g I C A g I C A g I C A g I C A g I C A g I C A g I C J 2 Y W x 1 Z S I 6 I D I 2 N D Y N C i A g I C A g I C A g I C A g I C A g I C A g I C A g I C A g I H 0 s D Q o g I C A g I C A g I C A g I C A g I C A g I C A g I C A g I C B 7 D Q o g I C A g I C A g I C A g I C A g I C A g I C A g I C A g I C A g I C A g I m 5 h b W U i O i A i X H U 2 Y 2 I z X H U 1 M z U 3 X H U 3 N z A x I i w N C i A g I C A g I C A g I C A g I C A g I C A g I C A g I C A g I C A g I C A i d m F s d W U i O i A y M z g 5 L j k N C i A g I C A g I C A g I C A g I C A g I C A g I C A g I C A g I H 0 s D Q o g I C A g I C A g I C A g I C A g I C A g I C A g I C A g I C B 7 D Q o g I C A g I C A g I C A g I C A g I C A g I C A g I C A g I C A g I C A g I m 5 h b W U i O i A i X H U 2 Y 2 I z X H U 1 M z E 3 X H U 3 N z A x I i w N C i A g I C A g I C A g I C A g I C A g I C A g I C A g I C A g I C A g I C A i d m F s d W U i O i A y M T M w L j U N C i A g I C A g I C A g I C A g I C A g I C A g I C A g I C A g I H 0 s D Q o g I C A g I C A g I C A g I C A g I C A g I C A g I C A g I C B 7 D Q o g I C A g I C A g I C A g I C A g I C A g I C A g I C A g I C A g I C A g I m 5 h b W U i O i A i X H U 4 Z m J k X H U 1 Y j g x X H U 3 N z A x I i w N C i A g I C A g I C A g I C A g I C A g I C A g I C A g I C A g I C A g I C A i d m F s d W U i O i A x O T A y L j M N C i A g I C A g I C A g I C A g I C A g I C A g I C A g I C A g I H 0 s D Q o g I C A g I C A g I C A g I C A g I C A g I C A g I C A g I C B 7 D Q o g I C A g I C A g I C A g I C A g I C A g I C A g I C A g I C A g I C A g I m 5 h b W U i O i A i X H U 1 N m R i X H U 1 Z G R k X H U 3 N z A x I i w N C i A g I C A g I C A g I C A g I C A g I C A g I C A g I C A g I C A g I C A i d m F s d W U i O i A x M T A 2 L j Q N C i A g I C A g I C A g I C A g I C A g I C A g I C A g I C A g I H 0 s D Q o g I C A g I C A g I C A g I C A g I C A g I C A g I C A g I C B 7 D Q o g I C A g I C A g I C A g I C A g I C A g I C A g I C A g I C A g I C A g I m 5 h b W U i O i A i X H U 2 N W I w X H U 3 N T g 2 X H U 3 Z W Y 0 X H U 1 N D N l X H U 1 Y z E 0 X H U 4 M W V h X H U 2 Y 2 J i X H U 1 M z N h I i w N C i A g I C A g I C A g I C A g I C A g I C A g I C A g I C A g I C A g I C A i d m F s d W U i O i A x M D A y L j M N C i A g I C A g I C A g I C A g I C A g I C A g I C A g I C A g I H 0 s D Q o g I C A g I C A g I C A g I C A g I C A g I C A g I C A g I C B 7 D Q o g I C A g I C A g I C A g I C A g I C A g I C A g I C A g I C A g I C A g I m 5 h b W U i O i A i X H U 1 Y z c x X H U 4 O T d m X H U 3 N z A x I i w N C i A g I C A g I C A g I C A g I C A g I C A g I C A g I C A g I C A g I C A i d m F s d W U i O i A 5 O D E N C i A g I C A g I C A g I C A g I C A g I C A g I C A g I C A g I H 0 s D Q o g I C A g I C A g I C A g I C A g I C A g I C A g I C A g I C B 7 D Q o g I C A g I C A g I C A g I C A g I C A g I C A g I C A g I C A g I C A g I m 5 h b W U i O i A i X H U 0 Z T k x X H U 1 M z U 3 X H U 3 N z A x I i w N C i A g I C A g I C A g I C A g I C A g I C A g I C A g I C A g I C A g I C A i d m F s d W U i O i A 5 N D Q u M Q 0 K I C A g I C A g I C A g I C A g I C A g I C A g I C A g I C A g f S w N C i A g I C A g I C A g I C A g I C A g I C A g I C A g I C A g I H s N C i A g I C A g I C A g I C A g I C A g I C A g I C A g I C A g I C A g I C A i b m F t Z S I 6 I C J c d T V i O D l c d T V m Y m R c d T c 3 M D E i L A 0 K I C A g I C A g I C A g I C A g I C A g I C A g I C A g I C A g I C A g I C J 2 Y W x 1 Z S I 6 I D c w M i 4 4 D Q o g I C A g I C A g I C A g I C A g I C A g I C A g I C A g I C B 9 L A 0 K I C A g I C A g I C A g I C A g I C A g I C A g I C A g I C A g e w 0 K I C A g I C A g I C A g I C A g I C A g I C A g I C A g I C A g I C A g I C J u Y W 1 l I j o g I l x 1 N z U x O F x 1 O D A 4 M 1 x 1 N z c w M S I s D Q o g I C A g I C A g I C A g I C A g I C A g I C A g I C A g I C A g I C A g I n Z h b H V l I j o g N j U w L j c N C i A g I C A g I C A g I C A g I C A g I C A g I C A g I C A g I H 0 s D Q o g I C A g I C A g I C A g I C A g I C A g I C A g I C A g I C B 7 D Q o g I C A g I C A g I C A g I C A g I C A g I C A g I C A g I C A g I C A g I m 5 h b W U i O i A i X H U 5 N j U 1 X H U 4 O T d m X H U 3 N z A x I i w N C i A g I C A g I C A g I C A g I C A g I C A g I C A g I C A g I C A g I C A i d m F s d W U i O i A 2 M z k u M Q 0 K I C A g I C A g I C A g I C A g I C A g I C A g I C A g I C A g f S w N C i A g I C A g I C A g I C A g I C A g I C A g I C A g I C A g I H s N C i A g I C A g I C A g I C A g I C A g I C A g I C A g I C A g I C A g I C A i b m F t Z S I 6 I C J c d T Z l N T Z c d T U z M T d c d T c 3 M D E i L A 0 K I C A g I C A g I C A g I C A g I C A g I C A g I C A g I C A g I C A g I C J 2 Y W x 1 Z S I 6 I D M y M S 4 3 D Q o g I C A g I C A g I C A g I C A g I C A g I C A g I C A g I C B 9 L A 0 K I C A g I C A g I C A g I C A g I C A g I C A g I C A g I C A g e w 0 K I C A g I C A g I C A g I C A g I C A g I C A g I C A g I C A g I C A g I C J u Y W 1 l I j o g I l x 1 N m M 1 Z l x 1 O D J j Z l x 1 N z c w M S I s D Q o g I C A g I C A g I C A g I C A g I C A g I C A g I C A g I C A g I C A g I n Z h b H V l I j o g M z E y L j Y N C i A g I C A g I C A g I C A g I C A g I C A g I C A g I C A g I H 0 s D Q o g I C A g I C A g I C A g I C A g I C A g I C A g I C A g I C B 7 D Q o g I C A g I C A g I C A g I C A g I C A g I C A g I C A g I C A g I C A g I m 5 h b W U i O i A i X H U 1 Z T d m X H U 4 O T d m X H U 1 O G V l X H U 2 N W N m X H U 4 M W V h X H U 2 Y 2 J i X H U 1 M z N h I i w N C i A g I C A g I C A g I C A g I C A g I C A g I C A g I C A g I C A g I C A i d m F s d W U i O i A y N z g u M w 0 K I C A g I C A g I C A g I C A g I C A g I C A g I C A g I C A g f S w N C i A g I C A g I C A g I C A g I C A g I C A g I C A g I C A g I H s N C i A g I C A g I C A g I C A g I C A g I C A g I C A g I C A g I C A g I C A i b m F t Z S I 6 I C J c d T V i O D F c d T U 5 M G Z c d T U 2 Z G V c d T Y 1 Y 2 Z c d T g x Z W F c d T Z j Y m J c d T U z M 2 E i L A 0 K I C A g I C A g I C A g I C A g I C A g I C A g I C A g I C A g I C A g I C J 2 Y W x 1 Z S I 6 I D I 2 O C 4 3 D Q o g I C A g I C A g I C A g I C A g I C A g I C A g I C A g I C B 9 L A 0 K I C A g I C A g I C A g I C A g I C A g I C A g I C A g I C A g e w 0 K I C A g I C A g I C A g I C A g I C A g I C A g I C A g I C A g I C A g I C J u Y W 1 l I j o g I l x 1 O T F j Z F x 1 N W U 4 N l x 1 N W U w M i I s D Q o g I C A g I C A g I C A g I C A g I C A g I C A g I C A g I C A g I C A g I n Z h b H V l I j o g M j U x D Q o g I C A g I C A g I C A g I C A g I C A g I C A g I C A g I C B 9 L A 0 K I C A g I C A g I C A g I C A g I C A g I C A g I C A g I C A g e w 0 K I C A g I C A g I C A g I C A g I C A g I C A g I C A g I C A g I C A g I C J u Y W 1 l I j o g I l x 1 N m U 1 N l x 1 N T M 1 N 1 x 1 N z c w M S I s D Q o g I C A g I C A g I C A g I C A g I C A g I C A g I C A g I C A g I C A g I n Z h b H V l I j o g M j M 0 L j E N C i A g I C A g I C A g I C A g I C A g I C A g I C A g I C A g I H 0 s D Q o g I C A g I C A g I C A g I C A g I C A g I C A g I C A g I C B 7 D Q o g I C A g I C A g I C A g I C A g I C A g I C A g I C A g I C A g I C A g I m 5 h b W U i O i A i X H U 4 Z D M 1 X H U 1 Z G R l X H U 3 N z A x I i w N C i A g I C A g I C A g I C A g I C A g I C A g I C A g I C A g I C A g I C A i d m F s d W U i O i A y M D M u M g 0 K I C A g I C A g I C A g I C A g I C A g I C A g I C A g I C A g f S w N C i A g I C A g I C A g I C A g I C A g I C A g I C A g I C A g I H s N C i A g I C A g I C A g I C A g I C A g I C A g I C A g I C A g I C A g I C A i b m F t Z S I 6 I C J c d T U 5 M j l c d T Z k M j V c d T V l M D I i L A 0 K I C A g I C A g I C A g I C A g I C A g I C A g I C A g I C A g I C A g I C J 2 Y W x 1 Z S I 6 I D E x M i 4 z D Q o g I C A g I C A g I C A g I C A g I C A g I C A g I C A g I C B 9 L A 0 K I C A g I C A g I C A g I C A g I C A g I C A g I C A g I C A g e w 0 K I C A g I C A g I C A g I C A g I C A g I C A g I C A g I C A g I C A g I C J u Y W 1 l I j o g I l x 1 N W U 3 Z l x 1 N G U x Y 1 x 1 N z c w M S I s D Q o g I C A g I C A g I C A g I C A g I C A g I C A g I C A g I C A g I C A g I n Z h b H V l I j o g N j A u M Q 0 K I C A g I C A g I C A g I C A g I C A g I C A g I C A g I C A g f S w N C i A g I C A g I C A g I C A g I C A g I C A g I C A g I C A g I H s N C i A g I C A g I C A g I C A g I C A g I C A g I C A g I C A g I C A g I C A i b m F t Z S I 6 I C J c d T Z k N T l c d T Z j N W Z c d T c 3 M D E i L A 0 K I C A g I C A g I C A g I C A g I C A g I C A g I C A g I C A g I C A g I C J 2 Y W x 1 Z S I 6 I D I 5 D Q o g I C A g I C A g I C A g I C A g I C A g I C A g I C A g I C B 9 L A 0 K I C A g I C A g I C A g I C A g I C A g I C A g I C A g I C A g e w 0 K I C A g I C A g I C A g I C A g I C A g I C A g I C A g I C A g I C A g I C J u Y W 1 l I j o g I l x 1 N m M 1 Z l x 1 O D k 3 Z l x 1 N z c w M S I s D Q o g I C A g I C A g I C A g I C A g I C A g I C A g I C A g I C A g I C A g I n Z h b H V l I j o g M j M u O A 0 K I C A g I C A g I C A g I C A g I C A g I C A g I C A g I C A g f S w N C i A g I C A g I C A g I C A g I C A g I C A g I C A g I C A g I H s N C i A g I C A g I C A g I C A g I C A g I C A g I C A g I C A g I C A g I C A i b m F t Z S I 6 I C J c d T U z M T d c d T R l Y W N c d T V l M D I i L A 0 K I C A g I C A g I C A g I C A g I C A g I C A g I C A g I C A g I C A g I C J 2 Y W x 1 Z S I 6 I D I y L j k N C i A g I C A g I C A g I C A g I C A g I C A g I C A g I C A g I H 0 s D Q o g I C A g I C A g I C A g I C A g I C A g I C A g I C A g I C B 7 D Q o g I C A g I C A g I C A g I C A g I C A g I C A g I C A g I C A g I C A g I m 5 h b W U i O i A i X H U 5 N z U y X H U 2 Z D c 3 X H U 3 N z A x I i w N C i A g I C A g I C A g I C A g I C A g I C A g I C A g I C A g I C A g I C A i d m F s d W U i O i A x N i 4 4 D Q o g I C A g I C A g I C A g I C A g I C A g I C A g I C A g I C B 9 L A 0 K I C A g I C A g I C A g I C A g I C A g I C A g I C A g I C A g e w 0 K I C A g I C A g I C A g I C A g I C A g I C A g I C A g I C A g I C A g I C J u Y W 1 l I j o g I l x 1 N z k 4 Z l x 1 N W V m Y V x 1 N z c w M S I s D Q o g I C A g I C A g I C A g I C A g I C A g I C A g I C A g I C A g I C A g I n Z h b H V l I j o g M T Y u M Q 0 K I C A g I C A g I C A g I C A g I C A g I C A g I C A g I C A g f S w N C i A g I C A g I C A g I C A g I C A g I C A g I C A g I C A g I H s N C i A g I C A g I C A g I C A g I C A g I C A g I C A g I C A g I C A g I C A i b m F t Z S I 6 I C J c d T g 5 N 2 Z c d T g 1 Y 2 Z c d T g x Z W F c d T Z j Y m J c d T U z M 2 E i L A 0 K I C A g I C A g I C A g I C A g I C A g I C A g I C A g I C A g I C A g I C J 2 Y W x 1 Z S I 6 I D I u N g 0 K I C A g I C A g I C A g I C A g I C A g I C A g I C A g I C A g f S w N C i A g I C A g I C A g I C A g I C A g I C A g I C A g I C A g I H s N C i A g I C A g I C A g I C A g I C A g I C A g I C A g I C A g I C A g I C A i b m F t Z S I 6 I C J c d T R l M G F c d T Z k N z d c d T V l M D I i L A 0 K I C A g I C A g I C A g I C A g I C A g I C A g I C A g I C A g I C A g I C J 2 Y W x 1 Z S I 6 I D A u O A 0 K I C A g I C A g I C A g I C A g I C A g I C A g I C A g I C A g f S w N C i A g I C A g I C A g I C A g I C A g I C A g I C A g I C A g I H s N C i A g I C A g I C A g I C A g I C A g I C A g I C A g I C A g I C A g I C A i b m F t Z S I 6 I C J c d T Z k N z d c d T U z N T d c d T c 3 M D E i L A 0 K I C A g I C A g I C A g I C A g I C A g I C A g I C A g I C A g I C A g I C J 2 Y W x 1 Z S I 6 I D A N C i A g I C A g I C A g I C A g I C A g I C A g I C A g I C A g I H 0 N C i A g I C A g I C A g I C A g I C A g I C A g I C A g X S w N C i A g I C A g I C A g I C A g I C A g I C A g I C A g I n J v Y W 0 i O i B 0 c n V l L A 0 K I C A g I C A g I C A g I C A g I C A g I C A g I C A i Y X N w Z W N 0 U 2 N h b G U i O i A w L j c 1 L A 0 K I C A g I C A g I C A g I C A g I C A g I C A g I C A i b m F t Z V B y b 3 B l c n R 5 I j o g I m 5 h b W U i L A 0 K I C A g I C A g I C A g I C A g I C A g I C A g I C A i c 2 V s Z W N 0 Z W R N b 2 R l I j o g Z m F s c 2 U s D Q o g I C A g I C A g I C A g I C A g I C A g I C A g I C J j Z W 5 0 Z X I i O i B b D Q o g I C A g I C A g I C A g I C A g I C A g I C A g I C A g I C A x M T k u N S w N C i A g I C A g I C A g I C A g I C A g I C A g I C A g I C A g I D M 0 L j U N C i A g I C A g I C A g I C A g I C A g I C A g I C A g X S w N C i A g I C A g I C A g I C A g I C A g I C A g I C A g I n p v b 2 0 i O i A x L A 0 K I C A g I C A g I C A g I C A g I C A g I C A g I C A i e m x l d m V s I j o g M C w N C i A g I C A g I C A g I C A g I C A g I C A g I C A g I n o i O i A y L A 0 K I C A g I C A g I C A g I C A g I C A g I C A g I C A i c 2 V y a W V z T G F 5 b 3 V 0 Q n k i O i A i Y 2 9 s d W 1 u I i w N C i A g I C A g I C A g I C A g I C A g I C A g I C A g I m R h d G F z Z X R J b m R l e C I 6 I D A s D Q o g I C A g I C A g I C A g I C A g I C A g I C A g I C J t Y X B W Y W x 1 Z U N h b G N 1 b G F 0 a W 9 u I j o g I n N 1 b S I s D Q o g I C A g I C A g I C A g I C A g I C A g I C A g I C J z a G 9 3 T G V n Z W 5 k U 3 l t Y m 9 s I j o g Z m F s c 2 U s D Q o g I C A g I C A g I C A g I C A g I C A g I C A g I C J p d G V t U 3 R 5 b G U i O i B 7 D Q o g I C A g I C A g I C A g I C A g I C A g I C A g I C A g I C A i b m 9 y b W F s I j o g e w 0 K I C A g I C A g I C A g I C A g I C A g I C A g I C A g I C A g I C A g I C J h c m V h Q 2 9 s b 3 I i O i A i I z M y M 2 M 0 O C I s D Q o g I C A g I C A g I C A g I C A g I C A g I C A g I C A g I C A g I C A g I m J v c m R l c k N v b G 9 y I j o g I i M 0 M D R h N T k i D Q o g I C A g I C A g I C A g I C A g I C A g I C A g I C A g I C B 9 L A 0 K I C A g I C A g I C A g I C A g I C A g I C A g I C A g I C A g I m V t c G h h c 2 l z I j o g e w 0 K I C A g I C A g I C A g I C A g I C A g I C A g I C A g I C A g I C A g I C J s Y W J l b C I 6 I H s N C i A g I C A g I C A g I C A g I C A g I C A g I C A g I C A g I C A g I C A g I C A g I n N o b 3 c i O i B u d W x s D Q o g I C A g I C A g I C A g I C A g I C A g I C A g I C A g I C A g I C A g f S w N C i A g I C A g I C A g I C A g I C A g I C A g I C A g I C A g I C A g I C A i Y X J l Y U N v b G 9 y I j o g I n J n Y m E o M j U 1 L D I 1 N S w y N T U s I D A u N S k i D Q o g I C A g I C A g I C A g I C A g I C A g I C A g I C A g I C B 9 D Q o g I C A g I C A g I C A g I C A g I C A g I C A g I H 0 s D Q o g I C A g I C A g I C A g I C A g I C A g I C A g I C J l b X B o Y X N p c y I 6 I H t 9 L A 0 K I C A g I C A g I C A g I C A g I C A g I C A g I C A i e E F 4 a X N J b m R l e C I 6 I D M s D Q o g I C A g I C A g I C A g I C A g I C A g I C A g I C J 5 Q X h p c 0 l u Z G V 4 I j o g M w 0 K I C A g I C A g I C A g I C A g I C A g I H 0 N C i A g I C A g I C A g I C A g I F 0 s D Q o g I C A g I C A g I C A g I C A i e E F 4 a X M i O i B b D Q o g I C A g I C A g I C A g I C A g I C A g e w 0 K I C A g I C A g I C A g I C A g I C A g I C A g I C A i c 2 h v d y I 6 I H R y d W U s D Q o g I C A g I C A g I C A g I C A g I C A g I C A g I C J z Y 2 F s Z S I 6 I G Z h b H N l L A 0 K I C A g I C A g I C A g I C A g I C A g I C A g I C A i b m F t Z U x v Y 2 F 0 a W 9 u I j o g I m V u Z C I s D Q o g I C A g I C A g I C A g I C A g I C A g I C A g I C J u Y W 1 l R 2 F w I j o g M T U s D Q o g I C A g I C A g I C A g I C A g I C A g I C A g I C J n c m l k S W 5 k Z X g i O i A w L A 0 K I C A g I C A g I C A g I C A g I C A g I C A g I C A i Y X h p c 0 x h Y m V s I j o g e w 0 K I C A g I C A g I C A g I C A g I C A g I C A g I C A g I C A g I n N o b 3 c i O i B m Y W x z Z S w N C i A g I C A g I C A g I C A g I C A g I C A g I C A g I C A g I C J t Y X J n a W 4 i O i A 4 D Q o g I C A g I C A g I C A g I C A g I C A g I C A g I H 0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F 4 I j o g N D A w M C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D Q o g I C A g I C A g I C A g I C A g I C A g f S w N C i A g I C A g I C A g I C A g I C A g I C B 7 D Q o g I C A g I C A g I C A g I C A g I C A g I C A g I C J z a G 9 3 I j o g d H J 1 Z S w N C i A g I C A g I C A g I C A g I C A g I C A g I C A g I n N j Y W x l I j o g Z m F s c 2 U s D Q o g I C A g I C A g I C A g I C A g I C A g I C A g I C J u Y W 1 l T G 9 j Y X R p b 2 4 i O i A i Z W 5 k I i w N C i A g I C A g I C A g I C A g I C A g I C A g I C A g I m 5 h b W V H Y X A i O i A x N S w N C i A g I C A g I C A g I C A g I C A g I C A g I C A g I m d y a W R J b m R l e C I 6 I D E s D Q o g I C A g I C A g I C A g I C A g I C A g I C A g I C J p b n Z l c n N l I j o g Z m F s c 2 U s D Q o g I C A g I C A g I C A g I C A g I C A g I C A g I C J v Z m Z z Z X Q i O i A w L A 0 K I C A g I C A g I C A g I C A g I C A g I C A g I C A i c 3 B s a X R O d W 1 i Z X I i O i A 1 L A 0 K I C A g I C A g I C A g I C A g I C A g I C A g I C A i b W l u S W 5 0 Z X J 2 Y W w i O i A w L A 0 K I C A g I C A g I C A g I C A g I C A g I C A g I C A i c 3 B s a X R M a W 5 l I j o g e w 0 K I C A g I C A g I C A g I C A g I C A g I C A g I C A g I C A g I n N o b 3 c i O i B 0 c n V l L A 0 K I C A g I C A g I C A g I C A g I C A g I C A g I C A g I C A g I m x p b m V T d H l s Z S I 6 I H s N C i A g I C A g I C A g I C A g I C A g I C A g I C A g I C A g I C A g I C A i c 2 h v d y I 6 I H R y d W U s D Q o g I C A g I C A g I C A g I C A g I C A g I C A g I C A g I C A g I C A g I n d p Z H R o I j o g M S w N C i A g I C A g I C A g I C A g I C A g I C A g I C A g I C A g I C A g I C A i b 3 B h Y 2 l 0 e S I 6 I D E s D Q o g I C A g I C A g I C A g I C A g I C A g I C A g I C A g I C A g I C A g I m N 1 c n Z l b m V z c y I 6 I D A s D Q o g I C A g I C A g I C A g I C A g I C A g I C A g I C A g I C A g I C A g I n R 5 c G U i O i A i c 2 9 s a W Q i D Q o g I C A g I C A g I C A g I C A g I C A g I C A g I C A g I C B 9 D Q o g I C A g I C A g I C A g I C A g I C A g I C A g I H 0 s D Q o g I C A g I C A g I C A g I C A g I C A g I C A g I C J k Y X R h I j o g W w 0 K I C A g I C A g I C A g I C A g I C A g I C A g I C A g I C A g I j E 5 N D l c d T V l N z Q i L A 0 K I C A g I C A g I C A g I C A g I C A g I C A g I C A g I C A g I j E 5 N T B c d T V l N z Q i L A 0 K I C A g I C A g I C A g I C A g I C A g I C A g I C A g I C A g I j E 5 N T F c d T V l N z Q i L A 0 K I C A g I C A g I C A g I C A g I C A g I C A g I C A g I C A g I j E 5 N T J c d T V l N z Q i L A 0 K I C A g I C A g I C A g I C A g I C A g I C A g I C A g I C A g I j E 5 N T N c d T V l N z Q i L A 0 K I C A g I C A g I C A g I C A g I C A g I C A g I C A g I C A g I j E 5 N T R c d T V l N z Q i L A 0 K I C A g I C A g I C A g I C A g I C A g I C A g I C A g I C A g I j E 5 N T V c d T V l N z Q i L A 0 K I C A g I C A g I C A g I C A g I C A g I C A g I C A g I C A g I j E 5 N T Z c d T V l N z Q i L A 0 K I C A g I C A g I C A g I C A g I C A g I C A g I C A g I C A g I j E 5 N T d c d T V l N z Q i L A 0 K I C A g I C A g I C A g I C A g I C A g I C A g I C A g I C A g I j E 5 N T h c d T V l N z Q i L A 0 K I C A g I C A g I C A g I C A g I C A g I C A g I C A g I C A g I j E 5 N T l c d T V l N z Q i L A 0 K I C A g I C A g I C A g I C A g I C A g I C A g I C A g I C A g I j E 5 N j B c d T V l N z Q i L A 0 K I C A g I C A g I C A g I C A g I C A g I C A g I C A g I C A g I j E 5 N j F c d T V l N z Q i L A 0 K I C A g I C A g I C A g I C A g I C A g I C A g I C A g I C A g I j E 5 N j J c d T V l N z Q i L A 0 K I C A g I C A g I C A g I C A g I C A g I C A g I C A g I C A g I j E 5 N j N c d T V l N z Q i L A 0 K I C A g I C A g I C A g I C A g I C A g I C A g I C A g I C A g I j E 5 N j R c d T V l N z Q i L A 0 K I C A g I C A g I C A g I C A g I C A g I C A g I C A g I C A g I j E 5 N j V c d T V l N z Q i L A 0 K I C A g I C A g I C A g I C A g I C A g I C A g I C A g I C A g I j E 5 N j Z c d T V l N z Q i L A 0 K I C A g I C A g I C A g I C A g I C A g I C A g I C A g I C A g I j E 5 N j d c d T V l N z Q i L A 0 K I C A g I C A g I C A g I C A g I C A g I C A g I C A g I C A g I j E 5 N j h c d T V l N z Q i L A 0 K I C A g I C A g I C A g I C A g I C A g I C A g I C A g I C A g I j E 5 N j l c d T V l N z Q i L A 0 K I C A g I C A g I C A g I C A g I C A g I C A g I C A g I C A g I j E 5 N z B c d T V l N z Q i L A 0 K I C A g I C A g I C A g I C A g I C A g I C A g I C A g I C A g I j E 5 N z F c d T V l N z Q i L A 0 K I C A g I C A g I C A g I C A g I C A g I C A g I C A g I C A g I j E 5 N z J c d T V l N z Q i L A 0 K I C A g I C A g I C A g I C A g I C A g I C A g I C A g I C A g I j E 5 N z N c d T V l N z Q i L A 0 K I C A g I C A g I C A g I C A g I C A g I C A g I C A g I C A g I j E 5 N z R c d T V l N z Q i L A 0 K I C A g I C A g I C A g I C A g I C A g I C A g I C A g I C A g I j E 5 N z V c d T V l N z Q i L A 0 K I C A g I C A g I C A g I C A g I C A g I C A g I C A g I C A g I j E 5 N z Z c d T V l N z Q i L A 0 K I C A g I C A g I C A g I C A g I C A g I C A g I C A g I C A g I j E 5 N z d c d T V l N z Q i L A 0 K I C A g I C A g I C A g I C A g I C A g I C A g I C A g I C A g I j E 5 N z h c d T V l N z Q i L A 0 K I C A g I C A g I C A g I C A g I C A g I C A g I C A g I C A g I j E 5 N z l c d T V l N z Q i L A 0 K I C A g I C A g I C A g I C A g I C A g I C A g I C A g I C A g I j E 5 O D B c d T V l N z Q i L A 0 K I C A g I C A g I C A g I C A g I C A g I C A g I C A g I C A g I j E 5 O D F c d T V l N z Q i L A 0 K I C A g I C A g I C A g I C A g I C A g I C A g I C A g I C A g I j E 5 O D J c d T V l N z Q i L A 0 K I C A g I C A g I C A g I C A g I C A g I C A g I C A g I C A g I j E 5 O D N c d T V l N z Q i L A 0 K I C A g I C A g I C A g I C A g I C A g I C A g I C A g I C A g I j E 5 O D R c d T V l N z Q i L A 0 K I C A g I C A g I C A g I C A g I C A g I C A g I C A g I C A g I j E 5 O D V c d T V l N z Q i L A 0 K I C A g I C A g I C A g I C A g I C A g I C A g I C A g I C A g I j E 5 O D Z c d T V l N z Q i L A 0 K I C A g I C A g I C A g I C A g I C A g I C A g I C A g I C A g I j E 5 O D d c d T V l N z Q i L A 0 K I C A g I C A g I C A g I C A g I C A g I C A g I C A g I C A g I j E 5 O D h c d T V l N z Q i L A 0 K I C A g I C A g I C A g I C A g I C A g I C A g I C A g I C A g I j E 5 O D l c d T V l N z Q i L A 0 K I C A g I C A g I C A g I C A g I C A g I C A g I C A g I C A g I j E 5 O T B c d T V l N z Q i L A 0 K I C A g I C A g I C A g I C A g I C A g I C A g I C A g I C A g I j E 5 O T F c d T V l N z Q i L A 0 K I C A g I C A g I C A g I C A g I C A g I C A g I C A g I C A g I j E 5 O T J c d T V l N z Q i L A 0 K I C A g I C A g I C A g I C A g I C A g I C A g I C A g I C A g I j E 5 O T N c d T V l N z Q i L A 0 K I C A g I C A g I C A g I C A g I C A g I C A g I C A g I C A g I j E 5 O T R c d T V l N z Q i L A 0 K I C A g I C A g I C A g I C A g I C A g I C A g I C A g I C A g I j E 5 O T V c d T V l N z Q i L A 0 K I C A g I C A g I C A g I C A g I C A g I C A g I C A g I C A g I j E 5 O T Z c d T V l N z Q i L A 0 K I C A g I C A g I C A g I C A g I C A g I C A g I C A g I C A g I j E 5 O T d c d T V l N z Q i L A 0 K I C A g I C A g I C A g I C A g I C A g I C A g I C A g I C A g I j E 5 O T h c d T V l N z Q i L A 0 K I C A g I C A g I C A g I C A g I C A g I C A g I C A g I C A g I j E 5 O T l c d T V l N z Q i L A 0 K I C A g I C A g I C A g I C A g I C A g I C A g I C A g I C A g I j I w M D B c d T V l N z Q i L A 0 K I C A g I C A g I C A g I C A g I C A g I C A g I C A g I C A g I j I w M D F c d T V l N z Q i L A 0 K I C A g I C A g I C A g I C A g I C A g I C A g I C A g I C A g I j I w M D J c d T V l N z Q i L A 0 K I C A g I C A g I C A g I C A g I C A g I C A g I C A g I C A g I j I w M D N c d T V l N z Q i L A 0 K I C A g I C A g I C A g I C A g I C A g I C A g I C A g I C A g I j I w M D R c d T V l N z Q i L A 0 K I C A g I C A g I C A g I C A g I C A g I C A g I C A g I C A g I j I w M D V c d T V l N z Q i L A 0 K I C A g I C A g I C A g I C A g I C A g I C A g I C A g I C A g I j I w M D Z c d T V l N z Q i L A 0 K I C A g I C A g I C A g I C A g I C A g I C A g I C A g I C A g I j I w M D d c d T V l N z Q i L A 0 K I C A g I C A g I C A g I C A g I C A g I C A g I C A g I C A g I j I w M D h c d T V l N z Q i L A 0 K I C A g I C A g I C A g I C A g I C A g I C A g I C A g I C A g I j I w M D l c d T V l N z Q i L A 0 K I C A g I C A g I C A g I C A g I C A g I C A g I C A g I C A g I j I w M T B c d T V l N z Q i L A 0 K I C A g I C A g I C A g I C A g I C A g I C A g I C A g I C A g I j I w M T F c d T V l N z Q i L A 0 K I C A g I C A g I C A g I C A g I C A g I C A g I C A g I C A g I j I w M T J c d T V l N z Q i L A 0 K I C A g I C A g I C A g I C A g I C A g I C A g I C A g I C A g I j I w M T N c d T V l N z Q i L A 0 K I C A g I C A g I C A g I C A g I C A g I C A g I C A g I C A g I j I w M T R c d T V l N z Q i L A 0 K I C A g I C A g I C A g I C A g I C A g I C A g I C A g I C A g I j I w M T V c d T V l N z Q i L A 0 K I C A g I C A g I C A g I C A g I C A g I C A g I C A g I C A g I j I w M T Z c d T V l N z Q i L A 0 K I C A g I C A g I C A g I C A g I C A g I C A g I C A g I C A g I j I w M T d c d T V l N z Q i L A 0 K I C A g I C A g I C A g I C A g I C A g I C A g I C A g I C A g I j I w M T h c d T V l N z Q i L A 0 K I C A g I C A g I C A g I C A g I C A g I C A g I C A g I C A g I j I w M T l c d T V l N z Q i L A 0 K I C A g I C A g I C A g I C A g I C A g I C A g I C A g I C A g I j I w M j B c d T V l N z Q i L A 0 K I C A g I C A g I C A g I C A g I C A g I C A g I C A g I C A g I j I w M j F c d T V l N z Q i D Q o g I C A g I C A g I C A g I C A g I C A g I C A g I F 0 N C i A g I C A g I C A g I C A g I C A g I C B 9 D Q o g I C A g I C A g I C A g I C B d L A 0 K I C A g I C A g I C A g I C A g I n l B e G l z I j o g W w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C w N C i A g I C A g I C A g I C A g I C A g I C A g I C A g I m F 4 a X N M Y W J l b C I 6 I H s N C i A g I C A g I C A g I C A g I C A g I C A g I C A g I C A g I C J z a G 9 3 I j o g Z m F s c 2 U s D Q o g I C A g I C A g I C A g I C A g I C A g I C A g I C A g I C A i b W F y Z 2 l u I j o g O A 0 K I C A g I C A g I C A g I C A g I C A g I C A g I C B 9 L A 0 K I C A g I C A g I C A g I C A g I C A g I C A g I C A i a W 5 2 Z X J z Z S I 6 I G Z h b H N l L A 0 K I C A g I C A g I C A g I C A g I C A g I C A g I C A i b 2 Z m c 2 V 0 I j o g M C w N C i A g I C A g I C A g I C A g I C A g I C A g I C A g I n N w b G l 0 T n V t Y m V y I j o g N S w N C i A g I C A g I C A g I C A g I C A g I C A g I C A g I m 1 p b k l u d G V y d m F s I j o g M C w N C i A g I C A g I C A g I C A g I C A g I C A g I C A g I n N w b G l 0 T G l u Z S I 6 I H s N C i A g I C A g I C A g I C A g I C A g I C A g I C A g I C A g I C J z a G 9 3 I j o g d H J 1 Z S w N C i A g I C A g I C A g I C A g I C A g I C A g I C A g I C A g I C J s a W 5 l U 3 R 5 b G U i O i B 7 D Q o g I C A g I C A g I C A g I C A g I C A g I C A g I C A g I C A g I C A g I n N o b 3 c i O i B 0 c n V l L A 0 K I C A g I C A g I C A g I C A g I C A g I C A g I C A g I C A g I C A g I C J 3 a W R 0 a C I 6 I D E s D Q o g I C A g I C A g I C A g I C A g I C A g I C A g I C A g I C A g I C A g I m 9 w Y W N p d H k i O i A x L A 0 K I C A g I C A g I C A g I C A g I C A g I C A g I C A g I C A g I C A g I C J j d X J 2 Z W 5 l c 3 M i O i A w L A 0 K I C A g I C A g I C A g I C A g I C A g I C A g I C A g I C A g I C A g I C J 0 e X B l I j o g I n N v b G l k I g 0 K I C A g I C A g I C A g I C A g I C A g I C A g I C A g I C A g f Q 0 K I C A g I C A g I C A g I C A g I C A g I C A g I C B 9 L A 0 K I C A g I C A g I C A g I C A g I C A g I C A g I C A i Z G F 0 Y S I 6 I F s N C i A g I C A g I C A g I C A g I C A g I C A g I C A g I C A g I C J c d T l l Z D F c d T l m O T l c d T Z j N W Z c d T c 3 M D E i L A 0 K I C A g I C A g I C A g I C A g I C A g I C A g I C A g I C A g I l x 1 N T Q w O V x 1 N j c 5 N 1 x 1 N z c w M S I s D Q o g I C A g I C A g I C A g I C A g I C A g I C A g I C A g I C A i X H U 1 M T g 1 X H U 4 N D k 5 X H U 1 M 2 U 0 X H U 4 M W V h X H U 2 Y 2 J i X H U 1 M z N h I i w N C i A g I C A g I C A g I C A g I C A g I C A g I C A g I C A g I C J c d T V j N z F c d T R l M W N c d T c 3 M D E i L A 0 K I C A g I C A g I C A g I C A g I C A g I C A g I C A g I C A g I l x 1 N m N i M 1 x 1 N T M 1 N 1 x 1 N z c w M S I s D Q o g I C A g I C A g I C A g I C A g I C A g I C A g I C A g I C A i X H U 2 Y 2 I z X H U 1 M z E 3 X H U 3 N z A x I i w N C i A g I C A g I C A g I C A g I C A g I C A g I C A g I C A g I C J c d T h m Y m R c d T V i O D F c d T c 3 M D E i L A 0 K I C A g I C A g I C A g I C A g I C A g I C A g I C A g I C A g I l x 1 N T Z k Y l x 1 N W R k Z F x 1 N z c w M S I s D Q o g I C A g I C A g I C A g I C A g I C A g I C A g I C A g I C A i X H U 2 N W I w X H U 3 N T g 2 X H U 3 Z W Y 0 X H U 1 N D N l X H U 1 Y z E 0 X H U 4 M W V h X H U 2 Y 2 J i X H U 1 M z N h I i w N C i A g I C A g I C A g I C A g I C A g I C A g I C A g I C A g I C J c d T V j N z F c d T g 5 N 2 Z c d T c 3 M D E i L A 0 K I C A g I C A g I C A g I C A g I C A g I C A g I C A g I C A g I l x 1 N G U 5 M V x 1 N T M 1 N 1 x 1 N z c w M S I s D Q o g I C A g I C A g I C A g I C A g I C A g I C A g I C A g I C A i X H U 1 Y j g 5 X H U 1 Z m J k X H U 3 N z A x I i w N C i A g I C A g I C A g I C A g I C A g I C A g I C A g I C A g I C J c d T c 1 M T h c d T g w O D N c d T c 3 M D E i L A 0 K I C A g I C A g I C A g I C A g I C A g I C A g I C A g I C A g I l x 1 O T Y 1 N V x 1 O D k 3 Z l x 1 N z c w M S I s D Q o g I C A g I C A g I C A g I C A g I C A g I C A g I C A g I C A i X H U 2 Z T U 2 X H U 1 M z E 3 X H U 3 N z A x I i w N C i A g I C A g I C A g I C A g I C A g I C A g I C A g I C A g I C J c d T Z j N W Z c d T g y Y 2 Z c d T c 3 M D E i L A 0 K I C A g I C A g I C A g I C A g I C A g I C A g I C A g I C A g I l x 1 N W U 3 Z l x 1 O D k 3 Z l x 1 N T h l Z V x 1 N j V j Z l x 1 O D F l Y V x 1 N m N i Y l x 1 N T M z Y S I s D Q o g I C A g I C A g I C A g I C A g I C A g I C A g I C A g I C A i X H U 1 Y j g x X H U 1 O T B m X H U 1 N m R l X H U 2 N W N m X H U 4 M W V h X H U 2 Y 2 J i X H U 1 M z N h I i w N C i A g I C A g I C A g I C A g I C A g I C A g I C A g I C A g I C J c d T k x Y 2 R c d T V l O D Z c d T V l M D I i L A 0 K I C A g I C A g I C A g I C A g I C A g I C A g I C A g I C A g I l x 1 N m U 1 N l x 1 N T M 1 N 1 x 1 N z c w M S I s D Q o g I C A g I C A g I C A g I C A g I C A g I C A g I C A g I C A i X H U 4 Z D M 1 X H U 1 Z G R l X H U 3 N z A x I i w N C i A g I C A g I C A g I C A g I C A g I C A g I C A g I C A g I C J c d T U 5 M j l c d T Z k M j V c d T V l M D I i L A 0 K I C A g I C A g I C A g I C A g I C A g I C A g I C A g I C A g I l x 1 N W U 3 Z l x 1 N G U x Y 1 x 1 N z c w M S I s D Q o g I C A g I C A g I C A g I C A g I C A g I C A g I C A g I C A i X H U 2 Z D U 5 X H U 2 Y z V m X H U 3 N z A x I i w N C i A g I C A g I C A g I C A g I C A g I C A g I C A g I C A g I C J c d T Z j N W Z c d T g 5 N 2 Z c d T c 3 M D E i L A 0 K I C A g I C A g I C A g I C A g I C A g I C A g I C A g I C A g I l x 1 N T M x N 1 x 1 N G V h Y 1 x 1 N W U w M i I s D Q o g I C A g I C A g I C A g I C A g I C A g I C A g I C A g I C A i X H U 5 N z U y X H U 2 Z D c 3 X H U 3 N z A x I i w N C i A g I C A g I C A g I C A g I C A g I C A g I C A g I C A g I C J c d T c 5 O G Z c d T V l Z m F c d T c 3 M D E i L A 0 K I C A g I C A g I C A g I C A g I C A g I C A g I C A g I C A g I l x 1 O D k 3 Z l x 1 O D V j Z l x 1 O D F l Y V x 1 N m N i Y l x 1 N T M z Y S I s D Q o g I C A g I C A g I C A g I C A g I C A g I C A g I C A g I C A i X H U 0 Z T B h X H U 2 Z D c 3 X H U 1 Z T A y I i w N C i A g I C A g I C A g I C A g I C A g I C A g I C A g I C A g I C J c d T Z k N z d c d T U z N T d c d T c 3 M D E i D Q o g I C A g I C A g I C A g I C A g I C A g I C A g I F 0 N C i A g I C A g I C A g I C A g I C A g I C B 9 L A 0 K I C A g I C A g I C A g I C A g I C A g I H s N C i A g I C A g I C A g I C A g I C A g I C A g I C A g I n N o b 3 c i O i B 0 c n V l L A 0 K I C A g I C A g I C A g I C A g I C A g I C A g I C A i c 2 N h b G U i O i B m Y W x z Z S w N C i A g I C A g I C A g I C A g I C A g I C A g I C A g I m 5 h b W V M b 2 N h d G l v b i I 6 I C J l b m Q i L A 0 K I C A g I C A g I C A g I C A g I C A g I C A g I C A i b m F t Z U d h c C I 6 I D E 1 L A 0 K I C A g I C A g I C A g I C A g I C A g I C A g I C A i Z 3 J p Z E l u Z G V 4 I j o g M S w N C i A g I C A g I C A g I C A g I C A g I C A g I C A g I m l u d m V y c 2 U i O i B m Y W x z Z S w N C i A g I C A g I C A g I C A g I C A g I C A g I C A g I m 9 m Z n N l d C I 6 I D A s D Q o g I C A g I C A g I C A g I C A g I C A g I C A g I C J z c G x p d E 5 1 b W J l c i I 6 I D U s D Q o g I C A g I C A g I C A g I C A g I C A g I C A g I C J t a W 5 J b n R l c n Z h b C I 6 I D A s D Q o g I C A g I C A g I C A g I C A g I C A g I C A g I C J z c G x p d E x p b m U i O i B 7 D Q o g I C A g I C A g I C A g I C A g I C A g I C A g I C A g I C A i c 2 h v d y I 6 I H R y d W U s D Q o g I C A g I C A g I C A g I C A g I C A g I C A g I C A g I C A i b G l u Z V N 0 e W x l I j o g e w 0 K I C A g I C A g I C A g I C A g I C A g I C A g I C A g I C A g I C A g I C J z a G 9 3 I j o g d H J 1 Z S w N C i A g I C A g I C A g I C A g I C A g I C A g I C A g I C A g I C A g I C A i d 2 l k d G g i O i A x L A 0 K I C A g I C A g I C A g I C A g I C A g I C A g I C A g I C A g I C A g I C J v c G F j a X R 5 I j o g M S w N C i A g I C A g I C A g I C A g I C A g I C A g I C A g I C A g I C A g I C A i Y 3 V y d m V u Z X N z I j o g M C w N C i A g I C A g I C A g I C A g I C A g I C A g I C A g I C A g I C A g I C A i d H l w Z S I 6 I C J z b 2 x p Z C I N C i A g I C A g I C A g I C A g I C A g I C A g I C A g I C A g I H 0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H R y d W U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s D Q o g I C A g I C A g I C A g I C A g I C A g e w 0 K I C A g I C A g I C A g I C A g I C A g I C A g I C A i c 2 h v d y I 6 I H R y d W U s D Q o g I C A g I C A g I C A g I C A g I C A g I C A g I C J 0 Z X h 0 I j o g I l x 1 N T E 2 O F x 1 N T Z m Z F x 1 N z M 4 O V x 1 N 2 M 3 M 1 x 1 N j A z Y l x 1 O T F j Z j E 5 N D k t M j A y M V x 1 N W U 3 N F x 1 Z m Y w O F x 1 N T M 1 N V x 1 N G Y 0 Z F x 1 Z m Y x Y V x 1 N G U w N 1 x 1 N T Q y O F x 1 Z m Y w O S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N z I l I i w N C i A g I C A g I C A g I C A g I C A g I C A g I C A g I n R v c C I 6 I C I 1 J S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L A 0 K I C A g I C A g I C A g I C A g I C A g I H s N C i A g I C A g I C A g I C A g I C A g I C A g I C A g I n N o b 3 c i O i B 0 c n V l L A 0 K I C A g I C A g I C A g I C A g I C A g I C A g I C A i d G V 4 d C I 6 I C I y M D I x X H U 1 Z T c 0 X H U 1 M T Y 4 X H U 1 N m Z k X H U 1 M j A 2 X H U 1 N z M w X H U 1 M z N h X H U 3 M z g 5 X H U 3 Y z c z X H U 0 Z W E 3 X H U 3 Y 2 F l X H U 2 M G M 1 X H U 1 M W I 1 X H V m Z j A 4 X H U 1 M z U 1 X H U 0 Z j R k X H V m Z j F h X H U 0 Z T A 3 X H U 1 N D I 4 X H V m Z j A 5 I F x 1 N j U 3 M F x 1 N j M 2 Z V x 1 N j c 2 N V x 1 N m U 5 M F x 1 Z m Y x Y V x 1 N T Z m Z F x 1 N W J i N l x 1 N 2 V k Z l x 1 O G J h M V x 1 N W M 0 M C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m x l Z n Q i O i A i Y 2 V u d G V y I i w N C i A g I C A g I C A g I C A g I C A g I C A g I C A g I n R v c C I 6 I C J 0 b 3 A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L A 0 K I C A g I C A g I C A g I C A g I C A g I C A g I C A i d G V 4 d F N 0 e W x l I j o g e w 0 K I C A g I C A g I C A g I C A g I C A g I C A g I C A g I C A g I m N v b G 9 y I j o g I n J n Y m E o M j U 1 L D I 1 N S w y N T U s I D A u O S k i L A 0 K I C A g I C A g I C A g I C A g I C A g I C A g I C A g I C A g I m Z v b n R T a X p l I j o g M j U N C i A g I C A g I C A g I C A g I C A g I C A g I C A g f Q 0 K I C A g I C A g I C A g I C A g I C A g I H 0 N C i A g I C A g I C A g I C A g I F 0 s D Q o g I C A g I C A g I C A g I C A i d G 9 v b H R p c C I 6 I H s N C i A g I C A g I C A g I C A g I C A g I C A i c 2 h v d y I 6 I G Z h b H N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n Z p c 3 V h b E 1 h c C I 6 I F s N C i A g I C A g I C A g I C A g I C A g I C B 7 D Q o g I C A g I C A g I C A g I C A g I C A g I C A g I C J z a G 9 3 I j o g d H J 1 Z S w N C i A g I C A g I C A g I C A g I C A g I C A g I C A g I n R 5 c G U i O i A i Y 2 9 u d G l u d W 9 1 c y I s D Q o g I C A g I C A g I C A g I C A g I C A g I C A g I C J t a W 4 i O i A w L A 0 K I C A g I C A g I C A g I C A g I C A g I C A g I C A i b W F 4 I j o g N D A w M C w N C i A g I C A g I C A g I C A g I C A g I C A g I C A g I n R l e H Q i O i B b D Q o g I C A g I C A g I C A g I C A g I C A g I C A g I C A g I C A i S G l n a C I s D Q o g I C A g I C A g I C A g I C A g I C A g I C A g I C A g I C A i T G 9 3 I g 0 K I C A g I C A g I C A g I C A g I C A g I C A g I C B d L A 0 K I C A g I C A g I C A g I C A g I C A g I C A g I C A i d G V 4 d F N 0 e W x l I j o g e w 0 K I C A g I C A g I C A g I C A g I C A g I C A g I C A g I C A g I m N v b G 9 y I j o g I i N k Z G Q i D Q o g I C A g I C A g I C A g I C A g I C A g I C A g I H 0 s D Q o g I C A g I C A g I C A g I C A g I C A g I C A g I C J p b l J h b m d l I j o g e w 0 K I C A g I C A g I C A g I C A g I C A g I C A g I C A g I C A g I m N v b G 9 y I j o g W w 0 K I C A g I C A g I C A g I C A g I C A g I C A g I C A g I C A g I C A g I C J s a W d o d H N r e W J s d W U i L A 0 K I C A g I C A g I C A g I C A g I C A g I C A g I C A g I C A g I C A g I C J 5 Z W x s b 3 c i L A 0 K I C A g I C A g I C A g I C A g I C A g I C A g I C A g I C A g I C A g I C J v c m F u Z 2 V y Z W Q i D Q o g I C A g I C A g I C A g I C A g I C A g I C A g I C A g I C B d D Q o g I C A g I C A g I C A g I C A g I C A g I C A g I H 0 s D Q o g I C A g I C A g I C A g I C A g I C A g I C A g I C J j Y W x j d W x h Y m x l I j o g d H J 1 Z S w N C i A g I C A g I C A g I C A g I C A g I C A g I C A g I m l u d m V y c 2 U i O i B m Y W x z Z S w N C i A g I C A g I C A g I C A g I C A g I C A g I C A g I n N w b G l 0 T n V t Y m V y I j o g N S w N C i A g I C A g I C A g I C A g I C A g I C A g I C A g I m R p b W V u c 2 l v b i I 6 I D A s D Q o g I C A g I C A g I C A g I C A g I C A g I C A g I C J o b 3 Z l c k x p b m s i O i B 0 c n V l L A 0 K I C A g I C A g I C A g I C A g I C A g I C A g I C A i b 3 J p Z W 5 0 I j o g I n Z l c n R p Y 2 F s I i w N C i A g I C A g I C A g I C A g I C A g I C A g I C A g I m x l Z n Q i O i A i M T A i L A 0 K I C A g I C A g I C A g I C A g I C A g I C A g I C A i d G 9 w I j o g I n R v c C I s D Q o g I C A g I C A g I C A g I C A g I C A g I C A g I C J w Y W R k a W 5 n I j o g N S w N C i A g I C A g I C A g I C A g I C A g I C A g I C A g I n N o b 3 d M Y W J l b C I 6 I H R y d W U s D Q o g I C A g I C A g I C A g I C A g I C A g I C A g I C J p d G V t V 2 l k d G g i O i A y M C w N C i A g I C A g I C A g I C A g I C A g I C A g I C A g I m l 0 Z W 1 I Z W l n a H Q i O i A x N D A s D Q o g I C A g I C A g I C A g I C A g I C A g I C A g I C J i b 3 J k Z X J X a W R 0 a C I 6 I D A N C i A g I C A g I C A g I C A g I C A g I C B 9 L A 0 K I C A g I C A g I C A g I C A g I C A g I H s N C i A g I C A g I C A g I C A g I C A g I C A g I C A g I n N o b 3 c i O i B 0 c n V l L A 0 K I C A g I C A g I C A g I C A g I C A g I C A g I C A i d H l w Z S I 6 I C J j b 2 5 0 a W 5 1 b 3 V z I i w N C i A g I C A g I C A g I C A g I C A g I C A g I C A g I m 1 p b i I 6 I D A s D Q o g I C A g I C A g I C A g I C A g I C A g I C A g I C J t Y X g i O i A 0 M D A w L A 0 K I C A g I C A g I C A g I C A g I C A g I C A g I C A i d G V 4 d C I 6 I F s N C i A g I C A g I C A g I C A g I C A g I C A g I C A g I C A g I C J I a W d o I i w N C i A g I C A g I C A g I C A g I C A g I C A g I C A g I C A g I C J M b 3 c i D Q o g I C A g I C A g I C A g I C A g I C A g I C A g I F 0 s D Q o g I C A g I C A g I C A g I C A g I C A g I C A g I C J 0 Z X h 0 U 3 R 5 b G U i O i B 7 D Q o g I C A g I C A g I C A g I C A g I C A g I C A g I C A g I C A i Y 2 9 s b 3 I i O i A i I 2 R k Z C I N C i A g I C A g I C A g I C A g I C A g I C A g I C A g f S w N C i A g I C A g I C A g I C A g I C A g I C A g I C A g I m l u U m F u Z 2 U i O i B 7 D Q o g I C A g I C A g I C A g I C A g I C A g I C A g I C A g I C A i Y 2 9 s b 3 I i O i B b D Q o g I C A g I C A g I C A g I C A g I C A g I C A g I C A g I C A g I C A g I m x p Z 2 h 0 c 2 t 5 Y m x 1 Z S I s D Q o g I C A g I C A g I C A g I C A g I C A g I C A g I C A g I C A g I C A g I n l l b G x v d y I s D Q o g I C A g I C A g I C A g I C A g I C A g I C A g I C A g I C A g I C A g I m 9 y Y W 5 n Z X J l Z C I N C i A g I C A g I C A g I C A g I C A g I C A g I C A g I C A g I F 0 N C i A g I C A g I C A g I C A g I C A g I C A g I C A g f S w N C i A g I C A g I C A g I C A g I C A g I C A g I C A g I m N h b G N 1 b G F i b G U i O i B 0 c n V l L A 0 K I C A g I C A g I C A g I C A g I C A g I C A g I C A i a W 5 2 Z X J z Z S I 6 I G Z h b H N l L A 0 K I C A g I C A g I C A g I C A g I C A g I C A g I C A i c 3 B s a X R O d W 1 i Z X I i O i A 1 L A 0 K I C A g I C A g I C A g I C A g I C A g I C A g I C A i Z G l t Z W 5 z a W 9 u I j o g M C w N C i A g I C A g I C A g I C A g I C A g I C A g I C A g I m h v d m V y T G l u a y I 6 I H R y d W U s D Q o g I C A g I C A g I C A g I C A g I C A g I C A g I C J v c m l l b n Q i O i A i d m V y d G l j Y W w i L A 0 K I C A g I C A g I C A g I C A g I C A g I C A g I C A i b G V m d C I 6 I C I z M C I s D Q o g I C A g I C A g I C A g I C A g I C A g I C A g I C J 0 b 3 A i O i A i Y 2 V u d G V y I i w N C i A g I C A g I C A g I C A g I C A g I C A g I C A g I n B h Z G R p b m c i O i A 1 L A 0 K I C A g I C A g I C A g I C A g I C A g I C A g I C A i c 2 h v d 0 x h Y m V s I j o g d H J 1 Z S w N C i A g I C A g I C A g I C A g I C A g I C A g I C A g I m l 0 Z W 1 X a W R 0 a C I 6 I D I w L A 0 K I C A g I C A g I C A g I C A g I C A g I C A g I C A i a X R l b U h l a W d o d C I 6 I D E 0 M C w N C i A g I C A g I C A g I C A g I C A g I C A g I C A g I m J v c m R l c l d p Z H R o I j o g M A 0 K I C A g I C A g I C A g I C A g I C A g I H 0 N C i A g I C A g I C A g I C A g I F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Q 0 K I C A g I F 0 N C n 0 7 D Q o g I C A g I C A g I G N o Y X J 0 X z c w N j J h M D V h Y T I 3 N T R h M m Y 5 Z D E 5 N m M 1 O D N k O D A 2 M m Y z L n N l d E 9 w d G l v b i h v c H R p b 2 5 f N z A 2 M m E w N W F h M j c 1 N G E y Z j l k M T k 2 Y z U 4 M 2 Q 4 M D Y y Z j M p O w 0 K I C A g I D w v c 2 N y a X B 0 P g 0 K P C 9 i b 2 R 5 P g 0 K P C 9 o d G 1 s P g 0 K " > 1 7 3 2 1 b b 9 - 6 1 e f - 4 9 d 0 - 8 3 9 a - e d 4 6 e 3 5 a 8 e 7 a . h t m l 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m M 0 M m E 0 N j Y 0 M m M y Z D R h O T N i N j F m O T M z O T M w N m Y 5 Y 2 M z I i B j b G F z c z 0 i Y 2 h h c n Q t Y 2 9 u d G F p b m V y I i B z d H l s Z T 0 i d 2 l k d G g 6 O T A w c H g 7 I G h l a W d o d D o 1 M D B w e D s g I j 4 8 L 2 R p d j 4 N C i A g I C A 8 c 2 N y a X B 0 P g 0 K I C A g I C A g I C B 2 Y X I g Y 2 h h c n R f Y z Q y Y T Q 2 N j Q y Y z J k N G E 5 M 2 I 2 M W Y 5 M z M 5 M z A 2 Z j l j Y z M g P S B l Y 2 h h c n R z L m l u a X Q o D Q o g I C A g I C A g I C A g I C B k b 2 N 1 b W V u d C 5 n Z X R F b G V t Z W 5 0 Q n l J Z C g n Y z Q y Y T Q 2 N j Q y Y z J k N G E 5 M 2 I 2 M W Y 5 M z M 5 M z A 2 Z j l j Y z M n K S w g J 3 d o a X R l J y w g e 3 J l b m R l c m V y O i A n Y 2 F u d m F z J 3 0 p O w 0 K I C A g I C A g I C B 2 Y X I g b 3 B 0 a W 9 u X 2 M 0 M m E 0 N j Y 0 M m M y Z D R h O T N i N j F m O T M z O T M w N m Y 5 Y 2 M z I D 0 g e w 0 K I C A g I C J h b m l t Y X R p b 2 4 i O i B 0 c n V l L A 0 K I C A g I C J h b m l t Y X R p b 2 5 U a H J l c 2 h v b G Q i O i A y M D A w L A 0 K I C A g I C J h b m l t Y X R p b 2 5 E d X J h d G l v b i I 6 I D E w M D A s D Q o g I C A g I m F u a W 1 h d G l v b k V h c 2 l u Z y I 6 I C J j d W J p Y 0 9 1 d C I s D Q o g I C A g I m F u a W 1 h d G l v b k R l b G F 5 I j o g M C w N C i A g I C A i Y W 5 p b W F 0 a W 9 u R H V y Y X R p b 2 5 V c G R h d G U i O i A z M D A s D Q o g I C A g I m F u a W 1 h d G l v b k V h c 2 l u Z 1 V w Z G F 0 Z S I 6 I C J j d W J p Y 0 9 1 d C I s D Q o g I C A g I m F u a W 1 h d G l v b k R l b G F 5 V X B k Y X R l I j o g M C w N C i A g I C A i Y X J p Y S I 6 I H s N C i A g I C A g I C A g I m V u Y W J s Z W Q i O i B m Y W x z Z Q 0 K I C A g I H 0 s D Q o g I C A g I m N v b G 9 y I j o g W w 0 K I C A g I C A g I C A i I z U 0 N z B j N i I s D Q o g I C A g I C A g I C I j O T F j Y z c 1 I i w N C i A g I C A g I C A g I i N m Y W M 4 N T g i L A 0 K I C A g I C A g I C A i I 2 V l N j Y 2 N i I s D Q o g I C A g I C A g I C I j N z N j M G R l I i w N C i A g I C A g I C A g I i M z Y m E y N z I i L A 0 K I C A g I C A g I C A i I 2 Z j O D Q 1 M i I s D Q o g I C A g I C A g I C I j O W E 2 M G I 0 I i w N C i A g I C A g I C A g I i N l Y T d j Y 2 M i D Q o g I C A g X S w N C i A g I C A i c 2 V y a W V z I j o g W w 0 K I C A g I C A g I C B 7 D Q o g I C A g I C A g I C A g I C A i d H l w Z S I 6 I C J i b 3 h w b G 9 0 I i w N C i A g I C A g I C A g I C A g I C J u Y W 1 l I j o g I l x 1 N G U y Z F x 1 N T Z m Z C I s D Q o g I C A g I C A g I C A g I C A i Y m 9 4 V 2 l k d G g i O i B b D Q o g I C A g I C A g I C A g I C A g I C A g N y w N C i A g I C A g I C A g I C A g I C A g I C A 1 M A 0 K I C A g I C A g I C A g I C A g X S w N C i A g I C A g I C A g I C A g I C J z Z W x l Y 3 R l Z F 9 t b 2 R l I j o g Z m F s c 2 U s D Q o g I C A g I C A g I C A g I C A i Z G F 0 Y S I 6 I F s N C i A g I C A g I C A g I C A g I C A g I C B b D Q o g I C A g I C A g I C A g I C A g I C A g I C A g I D g 4 L j A z N j k y N T M 5 N T Y y O T I 0 L A 0 K I C A g I C A g I C A g I C A g I C A g I C A g I C A x M D A u M D I 0 M D c 0 N D c w M z Y x N j U s D Q o g I C A g I C A g I C A g I C A g I C A g I C A g I D E w M i 4 3 N j Y z M j k 0 M j k 0 M z k 2 L A 0 K I C A g I C A g I C A g I C A g I C A g I C A g I C A x M D k u N D c 3 M D c 2 O T Q y N j c 3 N j Y s D Q o g I C A g I C A g I C A g I C A g I C A g I C A g I D E z N S 4 y N D M 0 M j k 1 N T Y y M j U 3 O A 0 K I C A g I C A g I C A g I C A g I C A g I F 0 s D Q o g I C A g I C A g I C A g I C A g I C A g W w 0 K I C A g I C A g I C A g I C A g I C A g I C A g I C A 2 N S 4 z O D I z M D c w N D U 5 N z I 4 N y w N C i A g I C A g I C A g I C A g I C A g I C A g I C A g O T U u M j A x M T U z M D A 5 N D E 1 M z E s D Q o g I C A g I C A g I C A g I C A g I C A g I C A g I D E w M C 4 3 O D Y w N z Y w N D M 1 M T E s D Q o g I C A g I C A g I C A g I C A g I C A g I C A g I D E w O S 4 y N j U 5 O T k 1 O D Q 4 M j U y N C w N C i A g I C A g I C A g I C A g I C A g I C A g I C A g M T U x L j E 2 M D Y 0 O D Q 4 O T M x N D Y 3 D Q o g I C A g I C A g I C A g I C A g I C A g X S w N C i A g I C A g I C A g I C A g I C A g I C B b D Q o g I C A g I C A g I C A g I C A g I C A g I C A g I D Y 1 L j I w M z U x M T U 3 M j I y N j Y 2 L A 0 K I C A g I C A g I C A g I C A g I C A g I C A g I C A 5 N i 4 3 O T A 1 M T g 0 M j M 2 M D Q 3 L A 0 K I C A g I C A g I C A g I C A g I C A g I C A g I C A x M D Q u M T I z M D k 0 N j k 4 N j U x M D k s D Q o g I C A g I C A g I C A g I C A g I C A g I C A g I D E x M i 4 3 N j I 2 M T Q 1 M z A 1 N j Q x M S w N C i A g I C A g I C A g I C A g I C A g I C A g I C A g M T Q y L j c w M z Y 1 O D M 3 M D c z M z A 1 D Q o g I C A g I C A g I C A g I C A g I C A g X S w N C i A g I C A g I C A g I C A g I C A g I C B b D Q o g I C A g I C A g I C A g I C A g I C A g I C A g I D c 2 L j c 3 M D c y N T I 2 N j Q z N D A 0 L A 0 K I C A g I C A g I C A g I C A g I C A g I C A g I C A 5 N S 4 x M z A 5 N z Q 0 O T E 5 N j U 0 N y w N C i A g I C A g I C A g I C A g I C A g I C A g I C A g M T A z L j g 4 M j I 2 M z k y N z Y x N j U 2 L A 0 K I C A g I C A g I C A g I C A g I C A g I C A g I C A x M j Y u O D E 4 N j Y 3 M z A w N z E w M j c s D Q o g I C A g I C A g I C A g I C A g I C A g I C A g I D E 2 M S 4 5 N D I y M z M 3 N D c 2 N T I 3 D Q o g I C A g I C A g I C A g I C A g I C A g X Q 0 K I C A g I C A g I C A g I C A g X S w N C i A g I C A g I C A g I C A g I C J s Y W J l b C I 6 I H s N C i A g I C A g I C A g I C A g I C A g I C A i c 2 h v d y I 6 I H R y d W U s D Q o g I C A g I C A g I C A g I C A g I C A g I m 1 h c m d p b i I 6 I D g N C i A g I C A g I C A g I C A g I H 0 s D Q o g I C A g I C A g I C A g I C A i b W F y a 1 B v a W 5 0 I j o g e w 0 K I C A g I C A g I C A g I C A g I C A g I C J s Y W J l b C I 6 I H s N C i A g I C A g I C A g I C A g I C A g I C A g I C A g I n N o b 3 c i O i B 0 c n V l L A 0 K I C A g I C A g I C A g I C A g I C A g I C A g I C A i c G 9 z a X R p b 2 4 i O i A i a W 5 z a W R l I i w N C i A g I C A g I C A g I C A g I C A g I C A g I C A g I m N v b G 9 y I j o g I i N m Z m Y i L A 0 K I C A g I C A g I C A g I C A g I C A g I C A g I C A i b W F y Z 2 l u I j o g O A 0 K I C A g I C A g I C A g I C A g I C A g I H 0 N C i A g I C A g I C A g I C A g I H 0 s D Q o g I C A g I C A g I C A g I C A i b W F y a 0 x p b m U i O i B 7 D Q o g I C A g I C A g I C A g I C A g I C A g I n N p b G V u d C I 6 I G Z h b H N l L A 0 K I C A g I C A g I C A g I C A g I C A g I C J w c m V j a X N p b 2 4 i O i A y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N C i A g I C A g I C A g I C A g I H 0 N C i A g I C A g I C A g f S w N C i A g I C A g I C A g e w 0 K I C A g I C A g I C A g I C A g I n R 5 c G U i O i A i Y m 9 4 c G x v d C I s D Q o g I C A g I C A g I C A g I C A i b m F t Z S I 6 I C J c d T d m O G V c d T U 2 Z m Q i L A 0 K I C A g I C A g I C A g I C A g I m J v e F d p Z H R o I j o g W w 0 K I C A g I C A g I C A g I C A g I C A g I D c s D Q o g I C A g I C A g I C A g I C A g I C A g N T A N C i A g I C A g I C A g I C A g I F 0 s D Q o g I C A g I C A g I C A g I C A i c 2 V s Z W N 0 Z W R f b W 9 k Z S I 6 I G Z h b H N l L A 0 K I C A g I C A g I C A g I C A g I m R h d G E i O i B b D Q o g I C A g I C A g I C A g I C A g I C A g W w 0 K I C A g I C A g I C A g I C A g I C A g I C A g I C A 3 M S 4 4 O T A 2 N z M 4 M z g 3 N z M s D Q o g I C A g I C A g I C A g I C A g I C A g I C A g I D g 4 L j E 3 N z A 4 M T c y M T U z M j c s D Q o g I C A g I C A g I C A g I C A g I C A g I C A g I D E w M i 4 3 M T A x N j c z N D Y 4 M D E 1 L A 0 K I C A g I C A g I C A g I C A g I C A g I C A g I C A x M T k u O T E 3 N T k 1 O T Y w M z I y N D Q s D Q o g I C A g I C A g I C A g I C A g I C A g I C A g I D E 1 M S 4 1 O T A 5 N j E 0 O T Q x M j A z N g 0 K I C A g I C A g I C A g I C A g I C A g I F 0 s D Q o g I C A g I C A g I C A g I C A g I C A g W w 0 K I C A g I C A g I C A g I C A g I C A g I C A g I C A 4 M i 4 x N z M 2 M j Q 5 M T c x N j M 2 O C w N C i A g I C A g I C A g I C A g I C A g I C A g I C A g O T E u M D U 5 N z Q 0 O D I 5 O T A 2 M T I s D Q o g I C A g I C A g I C A g I C A g I C A g I C A g I D E w M y 4 2 N T M y M z Q 5 N z E 1 M z I z M y w N C i A g I C A g I C A g I C A g I C A g I C A g I C A g M T E 2 L j U 2 O D A 2 N j A 5 O T Y 0 N T g 1 L A 0 K I C A g I C A g I C A g I C A g I C A g I C A g I C A x M z E u M j A 1 N D c 0 M z E 1 N z E w N T I N C i A g I C A g I C A g I C A g I C A g I C B d L A 0 K I C A g I C A g I C A g I C A g I C A g I F s N C i A g I C A g I C A g I C A g I C A g I C A g I C A g N j Q u O T Q y O T E 0 N z A 3 O D U 3 N j I s D Q o g I C A g I C A g I C A g I C A g I C A g I C A g I D k z L j k 2 M z I 0 M j U y N D g x O D k x L A 0 K I C A g I C A g I C A g I C A g I C A g I C A g I C A x M D M u M T Y 5 N j c z N j Y 2 N T Y 4 M D c s D Q o g I C A g I C A g I C A g I C A g I C A g I C A g I D E y M C 4 5 N T A z N T I x M j A 2 N z g 2 L A 0 K I C A g I C A g I C A g I C A g I C A g I C A g I C A x N T E u O D g 3 M j k z O T k y N T U 3 M T U N C i A g I C A g I C A g I C A g I C A g I C B d L A 0 K I C A g I C A g I C A g I C A g I C A g I F s N C i A g I C A g I C A g I C A g I C A g I C A g I C A g N z c u N j E 0 N T U 4 M j E w O T E 4 N j Q s D Q o g I C A g I C A g I C A g I C A g I C A g I C A g I D k y L j I 0 N z k 0 M j k z N z k 5 N j Q 4 L A 0 K I C A g I C A g I C A g I C A g I C A g I C A g I C A x M D E u N j A 2 M j A w M T U 3 M j U w M z Y s D Q o g I C A g I C A g I C A g I C A g I C A g I C A g I D E x N C 4 5 N z k z M D g 2 N D g 4 M z Q 3 M i w N C i A g I C A g I C A g I C A g I C A g I C A g I C A g M T U 3 L j E 5 M z Y w N T Y 4 M z g z N j U 4 D Q o g I C A g I C A g I C A g I C A g I C A g X Q 0 K I C A g I C A g I C A g I C A g X S w N C i A g I C A g I C A g I C A g I C J s Y W J l b C I 6 I H s N C i A g I C A g I C A g I C A g I C A g I C A i c 2 h v d y I 6 I H R y d W U s D Q o g I C A g I C A g I C A g I C A g I C A g I m 1 h c m d p b i I 6 I D g N C i A g I C A g I C A g I C A g I H 0 s D Q o g I C A g I C A g I C A g I C A i b W F y a 1 B v a W 5 0 I j o g e w 0 K I C A g I C A g I C A g I C A g I C A g I C J s Y W J l b C I 6 I H s N C i A g I C A g I C A g I C A g I C A g I C A g I C A g I n N o b 3 c i O i B 0 c n V l L A 0 K I C A g I C A g I C A g I C A g I C A g I C A g I C A i c G 9 z a X R p b 2 4 i O i A i a W 5 z a W R l I i w N C i A g I C A g I C A g I C A g I C A g I C A g I C A g I m N v b G 9 y I j o g I i N m Z m Y i L A 0 K I C A g I C A g I C A g I C A g I C A g I C A g I C A i b W F y Z 2 l u I j o g O A 0 K I C A g I C A g I C A g I C A g I C A g I H 0 N C i A g I C A g I C A g I C A g I H 0 s D Q o g I C A g I C A g I C A g I C A i b W F y a 0 x p b m U i O i B 7 D Q o g I C A g I C A g I C A g I C A g I C A g I n N p b G V u d C I 6 I G Z h b H N l L A 0 K I C A g I C A g I C A g I C A g I C A g I C J w c m V j a X N p b 2 4 i O i A y L A 0 K I C A g I C A g I C A g I C A g I C A g I C J s Y W J l b C I 6 I H s N C i A g I C A g I C A g I C A g I C A g I C A g I C A g I n N o b 3 c i O i B 0 c n V l L A 0 K I C A g I C A g I C A g I C A g I C A g I C A g I C A i b W F y Z 2 l u I j o g O A 0 K I C A g I C A g I C A g I C A g I C A g I H 0 N C i A g I C A g I C A g I C A g I H 0 N C i A g I C A g I C A g f S w N C i A g I C A g I C A g e w 0 K I C A g I C A g I C A g I C A g I n R 5 c G U i O i A i Y m 9 4 c G x v d C I s D Q o g I C A g I C A g I C A g I C A i b m F t Z S I 6 I C J c d T U z N z B c d T V l Y T Y i L A 0 K I C A g I C A g I C A g I C A g I m J v e F d p Z H R o I j o g W w 0 K I C A g I C A g I C A g I C A g I C A g I D c s D Q o g I C A g I C A g I C A g I C A g I C A g N T A N C i A g I C A g I C A g I C A g I F 0 s D Q o g I C A g I C A g I C A g I C A i c 2 V s Z W N 0 Z W R f b W 9 k Z S I 6 I G Z h b H N l L A 0 K I C A g I C A g I C A g I C A g I m R h d G E i O i B b D Q o g I C A g I C A g I C A g I C A g I C A g W w 0 K I C A g I C A g I C A g I C A g I C A g I C A g I C A 5 N S 4 2 N j E 3 M D A y N j I 5 M j c y N S w N C i A g I C A g I C A g I C A g I C A g I C A g I C A g M T A z L j U y M z U 1 M D I 4 O T M y N T k 0 L A 0 K I C A g I C A g I C A g I C A g I C A g I C A g I C A x M D Y u M D k 1 N T Q x N j U w N D c 4 O D E s D Q o g I C A g I C A g I C A g I C A g I C A g I C A g I D E w O C 4 5 M T Q y N z Q 5 N j M 4 M T I 2 O S w N C i A g I C A g I C A g I C A g I C A g I C A g I C A g M T E 3 L j c z N T A 0 M j c z N T A 0 M j c 0 D Q o g I C A g I C A g I C A g I C A g I C A g X S w N C i A g I C A g I C A g I C A g I C A g I C B b D Q o g I C A g I C A g I C A g I C A g I C A g I C A g I D k 1 L j Q y O T k 0 N T g 4 M D k z O D A 2 L A 0 K I C A g I C A g I C A g I C A g I C A g I C A g I C A 5 O S 4 0 N j M x M D E y N j I z N j M 2 O C w N C i A g I C A g I C A g I C A g I C A g I C A g I C A g M T A 1 L j Q 0 M D Q x N j U w N z M 1 N T M 0 L A 0 K I C A g I C A g I C A g I C A g I C A g I C A g I C A x M T U u O D k 0 M D Q 2 M T Y 2 N z U 4 M T Y s D Q o g I C A g I C A g I C A g I C A g I C A g I C A g I D E 1 M C 4 0 O T c 3 M z c 1 N T Y 1 N j E w N Q 0 K I C A g I C A g I C A g I C A g I C A g I F 0 s D Q o g I C A g I C A g I C A g I C A g I C A g W w 0 K I C A g I C A g I C A g I C A g I C A g I C A g I C A 5 N C 4 0 N j k 0 O T k x N j k y M z g w N i w N C i A g I C A g I C A g I C A g I C A g I C A g I C A g O T g u N T g z O D A 0 N T g w O T I z M j E s D Q o g I C A g I C A g I C A g I C A g I C A g I C A g I D E w N C 4 2 O D k 0 M D c z O D M 1 M T E 3 L A 0 K I C A g I C A g I C A g I C A g I C A g I C A g I C A x M D g u O T E 0 M j c 0 O T Y z O D E y N j k s D Q o g I C A g I C A g I C A g I C A g I C A g I C A g I D E z N i 4 w M z A x N T A 3 N T M 3 N j g 4 N Q 0 K I C A g I C A g I C A g I C A g I C A g I F 0 s D Q o g I C A g I C A g I C A g I C A g I C A g W w 0 K I C A g I C A g I C A g I C A g I C A g I C A g I C A 5 N S 4 2 N j E 3 M D A y N j I 5 M j c y N S w N C i A g I C A g I C A g I C A g I C A g I C A g I C A g M T A w L j I x N z I 2 O D A x M z c z M D Q y L A 0 K I C A g I C A g I C A g I C A g I C A g I C A g I C A x M D U u M D g 5 N D g x N T Y x M j Y 5 M T Q s D Q o g I C A g I C A g I C A g I C A g I C A g I C A g I D E w O C 4 0 O D I z N D A z N T c 5 N T k 5 M y w N C i A g I C A g I C A g I C A g I C A g I C A g I C A g M T I 5 L j M 4 N D g x N j c 1 M z k y N j c N C i A g I C A g I C A g I C A g I C A g I C B d D Q o g I C A g I C A g I C A g I C B d L A 0 K I C A g I C A g I C A g I C A g I m x h Y m V s I j o g e w 0 K I C A g I C A g I C A g I C A g I C A g I C J z a G 9 3 I j o g d H J 1 Z S w N C i A g I C A g I C A g I C A g I C A g I C A i b W F y Z 2 l u I j o g O A 0 K I C A g I C A g I C A g I C A g f S w N C i A g I C A g I C A g I C A g I C J t Y X J r U G 9 p b n Q i O i B 7 D Q o g I C A g I C A g I C A g I C A g I C A g I m x h Y m V s I j o g e w 0 K I C A g I C A g I C A g I C A g I C A g I C A g I C A i c 2 h v d y I 6 I H R y d W U s D Q o g I C A g I C A g I C A g I C A g I C A g I C A g I C J w b 3 N p d G l v b i I 6 I C J p b n N p Z G U i L A 0 K I C A g I C A g I C A g I C A g I C A g I C A g I C A i Y 2 9 s b 3 I i O i A i I 2 Z m Z i I s D Q o g I C A g I C A g I C A g I C A g I C A g I C A g I C J t Y X J n a W 4 i O i A 4 D Q o g I C A g I C A g I C A g I C A g I C A g f Q 0 K I C A g I C A g I C A g I C A g f S w N C i A g I C A g I C A g I C A g I C J t Y X J r T G l u Z S I 6 I H s N C i A g I C A g I C A g I C A g I C A g I C A i c 2 l s Z W 5 0 I j o g Z m F s c 2 U s D Q o g I C A g I C A g I C A g I C A g I C A g I n B y Z W N p c 2 l v b i I 6 I D I s D Q o g I C A g I C A g I C A g I C A g I C A g I m x h Y m V s I j o g e w 0 K I C A g I C A g I C A g I C A g I C A g I C A g I C A i c 2 h v d y I 6 I H R y d W U s D Q o g I C A g I C A g I C A g I C A g I C A g I C A g I C J t Y X J n a W 4 i O i A 4 D Q o g I C A g I C A g I C A g I C A g I C A g f Q 0 K I C A g I C A g I C A g I C A g f Q 0 K I C A g I C A g I C B 9 D Q o g I C A g X S w N C i A g I C A i b G V n Z W 5 k I j o g W w 0 K I C A g I C A g I C B 7 D Q o g I C A g I C A g I C A g I C A i Z G F 0 Y S I 6 I F s N C i A g I C A g I C A g I C A g I C A g I C A i X H U 0 Z T J k X H U 1 N m Z k I i w N C i A g I C A g I C A g I C A g I C A g I C A i X H U 3 Z j h l X H U 1 N m Z k I i w N C i A g I C A g I C A g I C A g I C A g I C A i X H U 1 M z c w X H U 1 Z W E 2 I g 0 K I C A g I C A g I C A g I C A g X S w N C i A g I C A g I C A g I C A g I C J z Z W x l Y 3 R l Z C I 6 I H t 9 L A 0 K I C A g I C A g I C A g I C A g I n N o b 3 c i O i B 0 c n V l L A 0 K I C A g I C A g I C A g I C A g I n R v c C I 6 I C I z J S I s D Q o g I C A g I C A g I C A g I C A i c G F k Z G l u Z y I 6 I D U s D Q o g I C A g I C A g I C A g I C A i a X R l b U d h c C I 6 I D E w L A 0 K I C A g I C A g I C A g I C A g I m l 0 Z W 1 X a W R 0 a C I 6 I D I 1 L A 0 K I C A g I C A g I C A g I C A g I m l 0 Z W 1 I Z W l n a H Q i O i A x N C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i b 3 J k Z X J S Y W R p d X M i O i A w L A 0 K I C A g I C A g I C A g I C A g I n B h Z 2 V C d X R 0 b 2 5 J d G V t R 2 F w I j o g N S w N C i A g I C A g I C A g I C A g I C J w Y W d l Q n V 0 d G 9 u U G 9 z a X R p b 2 4 i O i A i Z W 5 k I i w N C i A g I C A g I C A g I C A g I C J w Y W d l R m 9 y b W F 0 d G V y I j o g I n t j d X J y Z W 5 0 f S 9 7 d G 9 0 Y W x 9 I i w N C i A g I C A g I C A g I C A g I C J w Y W d l S W N v b k N v b G 9 y I j o g I i M y Z j Q 1 N T Q i L A 0 K I C A g I C A g I C A g I C A g I n B h Z 2 V J Y 2 9 u S W 5 h Y 3 R p d m V D b 2 x v c i I 6 I C I j Y W F h I i w N C i A g I C A g I C A g I C A g I C J w Y W d l S W N v b l N p e m U i O i A x N S w N C i A g I C A g I C A g I C A g I C J h b m l t Y X R p b 2 5 E d X J h d G l v b l V w Z G F 0 Z S I 6 I D g w M C w N C i A g I C A g I C A g I C A g I C J z Z W x l Y 3 R v c i I 6 I G Z h b H N l L A 0 K I C A g I C A g I C A g I C A g I n N l b G V j d G 9 y U G 9 z a X R p b 2 4 i O i A i Y X V 0 b y I s D Q o g I C A g I C A g I C A g I C A i c 2 V s Z W N 0 b 3 J J d G V t R 2 F w I j o g N y w N C i A g I C A g I C A g I C A g I C J z Z W x l Y 3 R v c k J 1 d H R v b k d h c C I 6 I D E w D Q o g I C A g I C A g I H 0 N C i A g I C B d L A 0 K I C A g I C J 0 b 2 9 s d G l w I j o g e w 0 K I C A g I C A g I C A i c 2 h v d y I 6 I H R y d W U s D Q o g I C A g I C A g I C J 0 c m l n Z 2 V y I j o g I m l 0 Z W 0 i L A 0 K I C A g I C A g I C A i d H J p Z 2 d l c k 9 u I j o g I m 1 v d X N l b W 9 2 Z X x j b G l j a y I s D Q o g I C A g I C A g I C J h e G l z U G 9 p b n R l c i I 6 I H s N C i A g I C A g I C A g I C A g I C J 0 e X B l I j o g I n N o Y W R v d y I N C i A g I C A g I C A g f S w N C i A g I C A g I C A g I n N o b 3 d D b 2 5 0 Z W 5 0 I j o g d H J 1 Z S w N C i A g I C A g I C A g I m F s d 2 F 5 c 1 N o b 3 d D b 2 5 0 Z W 5 0 I j o g Z m F s c 2 U s D Q o g I C A g I C A g I C J z a G 9 3 R G V s Y X k i O i A w L A 0 K I C A g I C A g I C A i a G l k Z U R l b G F 5 I j o g M T A w L A 0 K I C A g I C A g I C A i Z W 5 0 Z X J h Y m x l I j o g Z m F s c 2 U s D Q o g I C A g I C A g I C J j b 2 5 m a W 5 l I j o g Z m F s c 2 U s D Q o g I C A g I C A g I C J h c H B l b m R U b 0 J v Z H k i O i B m Y W x z Z S w N C i A g I C A g I C A g I n R y Y W 5 z a X R p b 2 5 E d X J h d G l v b i I 6 I D A u N C w N C i A g I C A g I C A g I n R l e H R T d H l s Z S I 6 I H s N C i A g I C A g I C A g I C A g I C J m b 2 5 0 U 2 l 6 Z S I 6 I D E 0 D Q o g I C A g I C A g I H 0 s D Q o g I C A g I C A g I C J i b 3 J k Z X J X a W R 0 a C I 6 I D A s D Q o g I C A g I C A g I C J w Y W R k a W 5 n I j o g N S w N C i A g I C A g I C A g I m 9 y Z G V y I j o g I n N l c m l l c 0 F z Y y I N C i A g I C B 9 L A 0 K I C A g I C J 4 Q X h p c y I 6 I F s N C i A g I C A g I C A g e w 0 K I C A g I C A g I C A g I C A g I n N o b 3 c i O i B 0 c n V l L A 0 K I C A g I C A g I C A g I C A g I n N j Y W x l I j o g Z m F s c 2 U s D Q o g I C A g I C A g I C A g I C A i b m F t Z U x v Y 2 F 0 a W 9 u I j o g I m V u Z C I s D Q o g I C A g I C A g I C A g I C A i b m F t Z U d h c C I 6 I D M w L A 0 K I C A g I C A g I C A g I C A g I m d y a W R J b m R l e C I 6 I D A s D Q o g I C A g I C A g I C A g I C A i Y X h p c 0 x h Y m V s I j o g e w 0 K I C A g I C A g I C A g I C A g I C A g I C J z a G 9 3 I j o g d H J 1 Z S w N C i A g I C A g I C A g I C A g I C A g I C A i b W F y Z 2 l u I j o g O C w N C i A g I C A g I C A g I C A g I C A g I C A i Z m 9 y b W F 0 d G V y I j o g I n t 2 Y W x 1 Z X 0 i D Q o g I C A g I C A g I C A g I C B 9 L A 0 K I C A g I C A g I C A g I C A g I m l u d m V y c 2 U i O i B m Y W x z Z S w N C i A g I C A g I C A g I C A g I C J v Z m Z z Z X Q i O i A w L A 0 K I C A g I C A g I C A g I C A g I n N w b G l 0 T n V t Y m V y I j o g N S w N C i A g I C A g I C A g I C A g I C J i b 3 V u Z G F y e U d h c C I 6 I H R y d W U s D Q o g I C A g I C A g I C A g I C A i b W l u S W 5 0 Z X J 2 Y W w i O i A w L A 0 K I C A g I C A g I C A g I C A g I n N w b G l 0 T G l u Z S I 6 I H s N C i A g I C A g I C A g I C A g I C A g I C A i c 2 h v d y I 6 I G Z h b H N l L A 0 K I C A g I C A g I C A g I C A g I C A g I C J s a W 5 l U 3 R 5 b G U i O i B 7 D Q o g I C A g I C A g I C A g I C A g I C A g I C A g I C J z a G 9 3 I j o g d H J 1 Z S w N C i A g I C A g I C A g I C A g I C A g I C A g I C A g I n d p Z H R o I j o g M S w N C i A g I C A g I C A g I C A g I C A g I C A g I C A g I m 9 w Y W N p d H k i O i A x L A 0 K I C A g I C A g I C A g I C A g I C A g I C A g I C A i Y 3 V y d m V u Z X N z I j o g M C w N C i A g I C A g I C A g I C A g I C A g I C A g I C A g I n R 5 c G U i O i A i c 2 9 s a W Q i D Q o g I C A g I C A g I C A g I C A g I C A g f Q 0 K I C A g I C A g I C A g I C A g f S w N C i A g I C A g I C A g I C A g I C J z c G x p d E F y Z W E i O i B 7 D Q o g I C A g I C A g I C A g I C A g I C A g I n N o b 3 c i O i B 0 c n V l L A 0 K I C A g I C A g I C A g I C A g I C A g I C J h c m V h U 3 R 5 b G U i O i B 7 D Q o g I C A g I C A g I C A g I C A g I C A g I C A g I C J v c G F j a X R 5 I j o g M Q 0 K I C A g I C A g I C A g I C A g I C A g I H 0 N C i A g I C A g I C A g I C A g I H 0 s D Q o g I C A g I C A g I C A g I C A i Z G F 0 Y S I 6 I F s N C i A g I C A g I C A g I C A g I C A g I C A i X H U 1 Y z B m X H U 5 Z W E 2 I i w N C i A g I C A g I C A g I C A g I C A g I C A i X H U 3 Y T N i X H U 4 Y z M 3 I i w N C i A g I C A g I C A g I C A g I C A g I C A i X H U 3 M z g 5 X H U 3 Y z c z I i w N C i A g I C A g I C A g I C A g I C A g I C A i X H U 1 O T I 3 X H U 4 Y z Q 2 I g 0 K I C A g I C A g I C A g I C A g X Q 0 K I C A g I C A g I C B 9 D Q o g I C A g X S w N C i A g I C A i e U F 4 a X M i O i B b D Q o g I C A g I C A g I H s N C i A g I C A g I C A g I C A g I C J 0 e X B l I j o g I n Z h b H V l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w L A 0 K I C A g I C A g I C A g I C A g I m l u d m V y c 2 U i O i B m Y W x z Z S w N C i A g I C A g I C A g I C A g I C J v Z m Z z Z X Q i O i A w L A 0 K I C A g I C A g I C A g I C A g I n N w b G l 0 T n V t Y m V y I j o g N S w N C i A g I C A g I C A g I C A g I C J t a W 4 i O i A 2 M C w N C i A g I C A g I C A g I C A g I C J t Y X g i O i A x N z A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L A 0 K I C A g I C A g I C A g I C A g I n N w b G l 0 Q X J l Y S I 6 I H s N C i A g I C A g I C A g I C A g I C A g I C A i c 2 h v d y I 6 I G Z h b H N l L A 0 K I C A g I C A g I C A g I C A g I C A g I C J h c m V h U 3 R 5 b G U i O i B 7 D Q o g I C A g I C A g I C A g I C A g I C A g I C A g I C J v c G F j a X R 5 I j o g M A 0 K I C A g I C A g I C A g I C A g I C A g I H 0 N C i A g I C A g I C A g I C A g I H 0 N C i A g I C A g I C A g f Q 0 K I C A g I F 0 s D Q o g I C A g I n R p d G x l I j o g W w 0 K I C A g I C A g I C B 7 D Q o g I C A g I C A g I C A g I C A i c 2 h v d y I 6 I H R y d W U s D Q o g I C A g I C A g I C A g I C A i d G V 4 d C I 6 I C I y M D A z L T I w M j J c d T d j Y W V c d T k 4 Z G Y i L A 0 K I C A g I C A g I C A g I C A g I n R h c m d l d C I 6 I C J i b G F u a y I s D Q o g I C A g I C A g I C A g I C A i c 3 V i d G F y Z 2 V 0 I j o g I m J s Y W 5 r I i w N C i A g I C A g I C A g I C A g I C J s Z W Z 0 I j o g I m x l Z n Q i L A 0 K I C A g I C A g I C A g I C A g I n B h Z G R p b m c i O i A 1 L A 0 K I C A g I C A g I C A g I C A g I m l 0 Z W 1 H Y X A i O i A x M C w N C i A g I C A g I C A g I C A g I C J 0 Z X h 0 Q W x p Z 2 4 i O i A i Y X V 0 b y I s D Q o g I C A g I C A g I C A g I C A i d G V 4 d F Z l c n R p Y 2 F s Q W x p Z 2 4 i O i A i Y X V 0 b y I s D Q o g I C A g I C A g I C A g I C A i d H J p Z 2 d l c k V 2 Z W 5 0 I j o g Z m F s c 2 U N C i A g I C A g I C A g f Q 0 K I C A g I F 0 s D Q o g I C A g I m R h d G F a b 2 9 t I j o g W w 0 K I C A g I C A g I C B 7 D Q o g I C A g I C A g I C A g I C A i c 2 h v d y I 6 I H R y d W U s D Q o g I C A g I C A g I C A g I C A i d H l w Z S I 6 I C J p b n N p Z G U i L A 0 K I C A g I C A g I C A g I C A g I n N o b 3 d E Z X R h a W w i O i B 0 c n V l L A 0 K I C A g I C A g I C A g I C A g I n N o b 3 d E Y X R h U 2 h h Z G 9 3 I j o g d H J 1 Z S w N C i A g I C A g I C A g I C A g I C J y Z W F s d G l t Z S I 6 I H R y d W U s D Q o g I C A g I C A g I C A g I C A i c 3 R h c n Q i O i A w L A 0 K I C A g I C A g I C A g I C A g I m V u Z C I 6 I D I w L A 0 K I C A g I C A g I C A g I C A g I m 9 y a W V u d C I 6 I C J o b 3 J p e m 9 u d G F s I i w N C i A g I C A g I C A g I C A g I C J 6 b 2 9 t T G 9 j a y I 6 I G Z h b H N l L A 0 K I C A g I C A g I C A g I C A g I m Z p b H R l c k 1 v Z G U i O i A i Z m l s d G V y I g 0 K I C A g I C A g I C B 9 L A 0 K I C A g I C A g I C B 7 D Q o g I C A g I C A g I C A g I C A i c 2 h v d y I 6 I H R y d W U s D Q o g I C A g I C A g I C A g I C A i d H l w Z S I 6 I C J z b G l k Z X I i L A 0 K I C A g I C A g I C A g I C A g I n N o b 3 d E Z X R h a W w i O i B 0 c n V l L A 0 K I C A g I C A g I C A g I C A g I n N o b 3 d E Y X R h U 2 h h Z G 9 3 I j o g d H J 1 Z S w N C i A g I C A g I C A g I C A g I C J y Z W F s d G l t Z S I 6 I H R y d W U s D Q o g I C A g I C A g I C A g I C A i c 3 R h c n Q i O i A y M C w N C i A g I C A g I C A g I C A g I C J l b m Q i O i A 4 M C w N C i A g I C A g I C A g I C A g I C J v c m l l b n Q i O i A i a G 9 y a X p v b n R h b C I s D Q o g I C A g I C A g I C A g I C A i e E F 4 a X N J b m R l e C I 6 I D A s D Q o g I C A g I C A g I C A g I C A i e m 9 v b U x v Y 2 s i O i B m Y W x z Z S w N C i A g I C A g I C A g I C A g I C J m a W x 0 Z X J N b 2 R l I j o g I m Z p b H R l c i I N C i A g I C A g I C A g f Q 0 K I C A g I F 0 N C n 0 7 D Q o g I C A g I C A g I G N o Y X J 0 X 2 M 0 M m E 0 N j Y 0 M m M y Z D R h O T N i N j F m O T M z O T M w N m Y 5 Y 2 M z L n N l d E 9 w d G l v b i h v c H R p b 2 5 f Y z Q y Y T Q 2 N j Q y Y z J k N G E 5 M 2 I 2 M W Y 5 M z M 5 M z A 2 Z j l j Y z M p O w 0 K I C A g I D w v c 2 N y a X B 0 P g 0 K P C 9 i b 2 R 5 P g 0 K P C 9 o d G 1 s P g 0 K " > f 5 5 c 4 8 c f - 9 e 1 b - 4 9 5 6 - b e 5 a - 2 7 f b f e a 3 8 6 f c . h t m l 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j R h Y 2 Y 3 M j k 4 N z c y N z Q 2 M T I 4 O D E x O W M w M D V k N T M w N D R l I i B j b G F z c z 0 i Y 2 h h c n Q t Y 2 9 u d G F p b m V y I i B z d H l s Z T 0 i d 2 l k d G g 6 O T A w c H g 7 I G h l a W d o d D o 1 M D B w e D s g I j 4 8 L 2 R p d j 4 N C i A g I C A 8 c 2 N y a X B 0 P g 0 K I C A g I C A g I C B 2 Y X I g Y 2 h h c n R f N G F j Z j c y O T g 3 N z I 3 N D Y x M j g 4 M T E 5 Y z A w N W Q 1 M z A 0 N G U g P S B l Y 2 h h c n R z L m l u a X Q o D Q o g I C A g I C A g I C A g I C B k b 2 N 1 b W V u d C 5 n Z X R F b G V t Z W 5 0 Q n l J Z C g n N G F j Z j c y O T g 3 N z I 3 N D Y x M j g 4 M T E 5 Y z A w N W Q 1 M z A 0 N G U n K S w g J 3 d o a X R l J y w g e 3 J l b m R l c m V y O i A n Y 2 F u d m F z J 3 0 p O w 0 K I C A g I C A g I C B 2 Y X I g b 3 B 0 a W 9 u X z R h Y 2 Y 3 M j k 4 N z c y N z Q 2 M T I 4 O D E x O W M w M D V k N T M w N D R l I D 0 g e w 0 K I C A g I C J i Y X N l T 3 B 0 a W 9 u I j o g e w 0 K I C A g I C A g I C A i c 2 V y a W V z I j o g W w 0 K I C A g I C A g I C A g I C A g e w 0 K I C A g I C A g I C A g I C A g I C A g I C J 0 e X B l I j o g I n B p Z S I s D Q o g I C A g I C A g I C A g I C A g I C A g I m 5 h b W U i O i A i X H U 1 O T I 3 X H U 4 Y z Q 2 I i w N C i A g I C A g I C A g I C A g I C A g I C A i Y 2 9 s b 3 J C e S I 6 I C J k Y X R h I i w N C i A g I C A g I C A g I C A g I C A g I C A i b G V n Z W 5 k S G 9 2 Z X J M a W 5 r I j o g d H J 1 Z S w N C i A g I C A g I C A g I C A g I C A g I C A i c 2 V s Z W N 0 Z W R N b 2 R l I j o g Z m F s c 2 U s D Q o g I C A g I C A g I C A g I C A g I C A g I n N l b G V j d G V k T 2 Z m c 2 V 0 I j o g M T A s D Q o g I C A g I C A g I C A g I C A g I C A g I m N s b 2 N r d 2 l z Z S I 6 I H R y d W U s D Q o g I C A g I C A g I C A g I C A g I C A g I n N 0 Y X J 0 Q W 5 n b G U i O i A 5 M C w N C i A g I C A g I C A g I C A g I C A g I C A i b W l u Q W 5 n b G U i O i A w L A 0 K I C A g I C A g I C A g I C A g I C A g I C J t a W 5 T a G 9 3 T G F i Z W x B b m d s Z S I 6 I D A s D Q o g I C A g I C A g I C A g I C A g I C A g I m F 2 b 2 l k T G F i Z W x P d m V y b G F w I j o g d H J 1 Z S w N C i A g I C A g I C A g I C A g I C A g I C A i c 3 R p b G x T a G 9 3 W m V y b 1 N 1 b S I 6 I H R y d W U s D Q o g I C A g I C A g I C A g I C A g I C A g I n B l c m N l b n R Q c m V j a X N p b 2 4 i O i A y L A 0 K I C A g I C A g I C A g I C A g I C A g I C J z a G 9 3 R W 1 w d H l D a X J j b G U i O i B 0 c n V l L A 0 K I C A g I C A g I C A g I C A g I C A g I C J l b X B 0 e U N p c m N s Z V N 0 e W x l I j o g e w 0 K I C A g I C A g I C A g I C A g I C A g I C A g I C A i Y 2 9 s b 3 I i O i A i b G l n a H R n c m F 5 I i w N C i A g I C A g I C A g I C A g I C A g I C A g I C A g I m J v c m R l c k N v b G 9 y I j o g I i M w M D A i L A 0 K I C A g I C A g I C A g I C A g I C A g I C A g I C A i Y m 9 y Z G V y V 2 l k d G g i O i A w L A 0 K I C A g I C A g I C A g I C A g I C A g I C A g I C A i Y m 9 y Z G V y V H l w Z S I 6 I C J z b 2 x p Z C I s D Q o g I C A g I C A g I C A g I C A g I C A g I C A g I C J i b 3 J k Z X J E Y X N o T 2 Z m c 2 V 0 I j o g M C w N C i A g I C A g I C A g I C A g I C A g I C A g I C A g I m J v c m R l c k N h c C I 6 I C J i d X R 0 I i w N C i A g I C A g I C A g I C A g I C A g I C A g I C A g I m J v c m R l c k p v a W 4 i O i A i Y m V 2 Z W w i L A 0 K I C A g I C A g I C A g I C A g I C A g I C A g I C A i Y m 9 y Z G V y T W l 0 Z X J M a W 1 p d C I 6 I D E w L A 0 K I C A g I C A g I C A g I C A g I C A g I C A g I C A i b 3 B h Y 2 l 0 e S I 6 I D E N C i A g I C A g I C A g I C A g I C A g I C B 9 L A 0 K I C A g I C A g I C A g I C A g I C A g I C J k Y X R h I j o g W w 0 K I C A g I C A g I C A g I C A g I C A g I C A g I C B 7 D Q o g I C A g I C A g I C A g I C A g I C A g I C A g I C A g I C A i b m F t Z S I 6 I C J c d T R l M m R c d T U 2 Z m Q i L A 0 K I C A g I C A g I C A g I C A g I C A g I C A g I C A g I C A g I n Z h b H V l I j o g N T E 1 L j k 2 N z c 0 M T k z N T Q 4 M z k N C i A g I C A g I C A g I C A g I C A g I C A g I C A g f S w N C i A g I C A g I C A g I C A g I C A g I C A g I C A g e w 0 K I C A g I C A g I C A g I C A g I C A g I C A g I C A g I C A g I m 5 h b W U i O i A i X H U 3 Z j h l X H U 1 N m Z k I i w N C i A g I C A g I C A g I C A g I C A g I C A g I C A g I C A g I C J 2 Y W x 1 Z S I 6 I D I 5 O C 4 4 M j U 4 M D Y 0 N T E 2 M T I 5 D Q o g I C A g I C A g I C A g I C A g I C A g I C A g I H 0 s D Q o g I C A g I C A g I C A g I C A g I C A g I C A g I H s N C i A g I C A g I C A g I C A g I C A g I C A g I C A g I C A g I C J u Y W 1 l I j o g I l x 1 N T M 3 M F x 1 N W V h N i I s D Q o g I C A g I C A g I C A g I C A g I C A g I C A g I C A g I C A i d m F s d W U i O i A y M T g u N j I 3 M j c y N z I 3 M j c y N w 0 K I C A g I C A g I C A g I C A g I C A g I C A g I C B 9 D Q o g I C A g I C A g I C A g I C A g I C A g X S w N C i A g I C A g I C A g I C A g I C A g I C A i c m F k a X V z I j o g W w 0 K I C A g I C A g I C A g I C A g I C A g I C A g I C A i M z A l I i w N C i A g I C A g I C A g I C A g I C A g I C A g I C A g I j U 1 J S I N C i A g I C A g I C A g I C A g I C A g I C B d L A 0 K I C A g I C A g I C A g I C A g I C A g I C J j Z W 5 0 Z X I i O i B b D Q o g I C A g I C A g I C A g I C A g I C A g I C A g I C I 1 M C U i L A 0 K I C A g I C A g I C A g I C A g I C A g I C A g I C A i N T A l I g 0 K I C A g I C A g I C A g I C A g I C A g I F 0 s D Q o g I C A g I C A g I C A g I C A g I C A g I n J v c 2 V U e X B l I j o g I n J h Z G l 1 c y I s D Q o g I C A g I C A g I C A g I C A g I C A g I m x h Y m V s I j o g e w 0 K I C A g I C A g I C A g I C A g I C A g I C A g I C A i c 2 h v d y I 6 I H R y d W U s D Q o g I C A g I C A g I C A g I C A g I C A g I C A g I C J t Y X J n a W 4 i O i A 4 D Q o g I C A g I C A g I C A g I C A g I C A g f S w N C i A g I C A g I C A g I C A g I C A g I C A i b G F i Z W x M a W 5 l I j o g e w 0 K I C A g I C A g I C A g I C A g I C A g I C A g I C A i c 2 h v d y I 6 I H R y d W U s D Q o g I C A g I C A g I C A g I C A g I C A g I C A g I C J z a G 9 3 Q W J v d m U i O i B m Y W x z Z S w N C i A g I C A g I C A g I C A g I C A g I C A g I C A g I m x l b m d 0 a C I 6 I D E 1 L A 0 K I C A g I C A g I C A g I C A g I C A g I C A g I C A i b G V u Z 3 R o M i I 6 I D E 1 L A 0 K I C A g I C A g I C A g I C A g I C A g I C A g I C A i c 2 1 v b 3 R o I j o g Z m F s c 2 U s D Q o g I C A g I C A g I C A g I C A g I C A g I C A g I C J t a W 5 U d X J u Q W 5 n b G U i O i A 5 M C w N C i A g I C A g I C A g I C A g I C A g I C A g I C A g I m 1 h e F N 1 c m Z h Y 2 V B b m d s Z S I 6 I D k w D Q o g I C A g I C A g I C A g I C A g I C A g f S w N C i A g I C A g I C A g I C A g I C A g I C A i d G 9 v b H R p c C I 6 I H s N C i A g I C A g I C A g I C A g I C A g I C A g I C A g I n N o b 3 c i O i B 0 c n V l L A 0 K I C A g I C A g I C A g I C A g I C A g I C A g I C A i d H J p Z 2 d l c i I 6 I C J p d G V t I i w N C i A g I C A g I C A g I C A g I C A g I C A g I C A g I n R y a W d n Z X J P b i I 6 I C J t b 3 V z Z W 1 v d m V 8 Y 2 x p Y 2 s i L A 0 K I C A g I C A g I C A g I C A g I C A g I C A g I C A i Y X h p c 1 B v a W 5 0 Z X I i O i B 7 D Q o g I C A g I C A g I C A g I C A g I C A g I C A g I C A g I C A i d H l w Z S I 6 I C J s a W 5 l I g 0 K I C A g I C A g I C A g I C A g I C A g I C A g I C B 9 L A 0 K I C A g I C A g I C A g I C A g I C A g I C A g I C A i c 2 h v d 0 N v b n R l b n Q i O i B 0 c n V l L A 0 K I C A g I C A g I C A g I C A g I C A g I C A g I C A i Y W x 3 Y X l z U 2 h v d 0 N v b n R l b n Q i O i B m Y W x z Z S w N C i A g I C A g I C A g I C A g I C A g I C A g I C A g I n N o b 3 d E Z W x h e S I 6 I D A s D Q o g I C A g I C A g I C A g I C A g I C A g I C A g I C J o a W R l R G V s Y X k i O i A x M D A s D Q o g I C A g I C A g I C A g I C A g I C A g I C A g I C J l b n R l c m F i b G U i O i B m Y W x z Z S w N C i A g I C A g I C A g I C A g I C A g I C A g I C A g I m N v b m Z p b m U i O i B m Y W x z Z S w N C i A g I C A g I C A g I C A g I C A g I C A g I C A g I m F w c G V u Z F R v Q m 9 k e S I 6 I G Z h b H N l L A 0 K I C A g I C A g I C A g I C A g I C A g I C A g I C A i d H J h b n N p d G l v b k R 1 c m F 0 a W 9 u I j o g M C 4 0 L A 0 K I C A g I C A g I C A g I C A g I C A g I C A g I C A i Z m 9 y b W F 0 d G V y I j o g I n t h f S A 8 Y n I v P n t i f T o g e 2 N 9 I C h 7 Z H 0 l K S I s D Q o g I C A g I C A g I C A g I C A g I C A g I C A g I C J 0 Z X h 0 U 3 R 5 b G U i O i B 7 D Q o g I C A g I C A g I C A g I C A g I C A g I C A g I C A g I C A i Z m 9 u d F N p e m U i O i A x N A 0 K I C A g I C A g I C A g I C A g I C A g I C A g I C B 9 L A 0 K I C A g I C A g I C A g I C A g I C A g I C A g I C A i Y m 9 y Z G V y V 2 l k d G g i O i A w L A 0 K I C A g I C A g I C A g I C A g I C A g I C A g I C A i c G F k Z G l u Z y I 6 I D U s D Q o g I C A g I C A g I C A g I C A g I C A g I C A g I C J v c m R l c i I 6 I C J z Z X J p Z X N B c 2 M i D Q o g I C A g I C A g I C A g I C A g I C A g f S w N C i A g I C A g I C A g I C A g I C A g I C A i c m l w c G x l R W Z m Z W N 0 I j o g e w 0 K I C A g I C A g I C A g I C A g I C A g I C A g I C A i c 2 h v d y I 6 I H R y d W U s D Q o g I C A g I C A g I C A g I C A g I C A g I C A g I C J i c n V z a F R 5 c G U i O i A i c 3 R y b 2 t l I i w N C i A g I C A g I C A g I C A g I C A g I C A g I C A g I n N j Y W x l I j o g M i 4 1 L A 0 K I C A g I C A g I C A g I C A g I C A g I C A g I C A i c G V y a W 9 k I j o g N A 0 K I C A g I C A g I C A g I C A g I C A g I H 0 N C i A g I C A g I C A g I C A g I H 0 N C i A g I C A g I C A g X S w N C i A g I C A g I C A g I n R p b W V s a W 5 l I j o g e w 0 K I C A g I C A g I C A g I C A g I m F 4 a X N U e X B l I j o g I m N h d G V n b 3 J 5 I i w N C i A g I C A g I C A g I C A g I C J j d X J y Z W 5 0 S W 5 k Z X g i O i A w L A 0 K I C A g I C A g I C A g I C A g I m 9 y a W V u d C I 6 I C J o b 3 J p e m 9 u d G F s I i w N C i A g I C A g I C A g I C A g I C J h d X R v U G x h e S I 6 I G Z h b H N l L A 0 K I C A g I C A g I C A g I C A g I m N v b n R y b 2 x Q b 3 N p d G l v b i I 6 I C J s Z W Z 0 I i w N C i A g I C A g I C A g I C A g I C J s b 2 9 w I j o g d H J 1 Z S w N C i A g I C A g I C A g I C A g I C J y Z X d p b m Q i O i B m Y W x z Z S w N C i A g I C A g I C A g I C A g I C J z a G 9 3 I j o g d H J 1 Z S w N C i A g I C A g I C A g I C A g I C J p b n Z l c n N l I j o g Z m F s c 2 U s D Q o g I C A g I C A g I C A g I C A i Y m 9 0 d G 9 t I j o g I i 0 1 c H g i L A 0 K I C A g I C A g I C A g I C A g I n B y b 2 d y Z X N z I j o g e 3 0 s D Q o g I C A g I C A g I C A g I C A i Z G F 0 Y S I 6 I F s N C i A g I C A g I C A g I C A g I C A g I C A i X H U 1 Y z B m X H U 5 Z W E 2 I i w N C i A g I C A g I C A g I C A g I C A g I C A i X H U 3 Y T N i X H U 4 Y z M 3 I i w N C i A g I C A g I C A g I C A g I C A g I C A i X H U 3 M z g 5 X H U 3 Y z c z I i w N C i A g I C A g I C A g I C A g I C A g I C A i X H U 1 O T I 3 X H U 4 Y z Q 2 I g 0 K I C A g I C A g I C A g I C A g X Q 0 K I C A g I C A g I C B 9 L A 0 K I C A g I C A g I C A i b G V n Z W 5 k I j o g W w 0 K I C A g I C A g I C A g I C A g e w 0 K I C A g I C A g I C A g I C A g I C A g I C J k Y X R h I j o g W w 0 K I C A g I C A g I C A g I C A g I C A g I C A g I C A i X H U 0 Z T J k X H U 1 N m Z k I i w N C i A g I C A g I C A g I C A g I C A g I C A g I C A g I l x 1 N 2 Y 4 Z V x 1 N T Z m Z C I s D Q o g I C A g I C A g I C A g I C A g I C A g I C A g I C J c d T U z N z B c d T V l Y T Y i D Q o g I C A g I C A g I C A g I C A g I C A g X S w N C i A g I C A g I C A g I C A g I C A g I C A i c 2 V s Z W N 0 Z W Q i O i B 7 f S w N C i A g I C A g I C A g I C A g I C A g I C A i c 2 h v d y I 6 I H R y d W U s D Q o g I C A g I C A g I C A g I C A g I C A g I n B h Z G R p b m c i O i A 1 L A 0 K I C A g I C A g I C A g I C A g I C A g I C J p d G V t R 2 F w I j o g M T A s D Q o g I C A g I C A g I C A g I C A g I C A g I m l 0 Z W 1 X a W R 0 a C I 6 I D I 1 L A 0 K I C A g I C A g I C A g I C A g I C A g I C J p d G V t S G V p Z 2 h 0 I j o g M T Q s D Q o g I C A g I C A g I C A g I C A g I C A g I m J h Y 2 t n c m 9 1 b m R D b 2 x v c i I 6 I C J 0 c m F u c 3 B h c m V u d C I s D Q o g I C A g I C A g I C A g I C A g I C A g I m J v c m R l c k N v b G 9 y I j o g I i N j Y 2 M i L A 0 K I C A g I C A g I C A g I C A g I C A g I C J i b 3 J k Z X J X a W R 0 a C I 6 I D E s D Q o g I C A g I C A g I C A g I C A g I C A g I m J v c m R l c l J h Z G l 1 c y I 6 I D A s D Q o g I C A g I C A g I C A g I C A g I C A g I n B h Z 2 V C d X R 0 b 2 5 J d G V t R 2 F w I j o g N S w N C i A g I C A g I C A g I C A g I C A g I C A i c G F n Z U J 1 d H R v b l B v c 2 l 0 a W 9 u I j o g I m V u Z C I s D Q o g I C A g I C A g I C A g I C A g I C A g I n B h Z 2 V G b 3 J t Y X R 0 Z X I i O i A i e 2 N 1 c n J l b n R 9 L 3 t 0 b 3 R h b H 0 i L A 0 K I C A g I C A g I C A g I C A g I C A g I C J w Y W d l S W N v b k N v b G 9 y I j o g I i M y Z j Q 1 N T Q i L A 0 K I C A g I C A g I C A g I C A g I C A g I C J w Y W d l S W N v b k l u Y W N 0 a X Z l Q 2 9 s b 3 I i O i A i I 2 F h Y S I s D Q o g I C A g I C A g I C A g I C A g I C A g I n B h Z 2 V J Y 2 9 u U 2 l 6 Z S I 6 I D E 1 L A 0 K I C A g I C A g I C A g I C A g I C A g I C J h b m l t Y X R p b 2 5 E d X J h d G l v b l V w Z G F 0 Z S I 6 I D g w M C w N C i A g I C A g I C A g I C A g I C A g I C A i c 2 V s Z W N 0 b 3 I i O i B m Y W x z Z S w N C i A g I C A g I C A g I C A g I C A g I C A i c 2 V s Z W N 0 b 3 J Q b 3 N p d G l v b i I 6 I C J h d X R v I i w N C i A g I C A g I C A g I C A g I C A g I C A i c 2 V s Z W N 0 b 3 J J d G V t R 2 F w I j o g N y w N C i A g I C A g I C A g I C A g I C A g I C A i c 2 V s Z W N 0 b 3 J C d X R 0 b 2 5 H Y X A i O i A x M A 0 K I C A g I C A g I C A g I C A g f Q 0 K I C A g I C A g I C B d D Q o g I C A g f S w N C i A g I C A i b 3 B 0 a W 9 u c y I 6 I F s N C i A g I C A g I C A g e w 0 K I C A g I C A g I C A g I C A g I n N l c m l l c y I 6 I F s N C i A g I C A g I C A g I C A g I C A g I C B 7 D Q o g I C A g I C A g I C A g I C A g I C A g I C A g I C J 0 e X B l I j o g I n B p Z S I s D Q o g I C A g I C A g I C A g I C A g I C A g I C A g I C J u Y W 1 l I j o g I l x 1 N W M w Z l x 1 O W V h N i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R l M m R c d T U 2 Z m Q i L A 0 K I C A g I C A g I C A g I C A g I C A g I C A g I C A g I C A g I C A g I C J 2 Y W x 1 Z S I 6 I D I z N i 4 4 M j U w M D A w M D A w M D A w M g 0 K I C A g I C A g I C A g I C A g I C A g I C A g I C A g I C A g f S w N C i A g I C A g I C A g I C A g I C A g I C A g I C A g I C A g I H s N C i A g I C A g I C A g I C A g I C A g I C A g I C A g I C A g I C A g I C A i b m F t Z S I 6 I C J c d T d m O G V c d T U 2 Z m Q i L A 0 K I C A g I C A g I C A g I C A g I C A g I C A g I C A g I C A g I C A g I C J 2 Y W x 1 Z S I 6 I D E 2 N y 4 0 O T A z M j I 1 O D A 2 N D U x N A 0 K I C A g I C A g I C A g I C A g I C A g I C A g I C A g I C A g f S w N C i A g I C A g I C A g I C A g I C A g I C A g I C A g I C A g I H s N C i A g I C A g I C A g I C A g I C A g I C A g I C A g I C A g I C A g I C A i b m F t Z S I 6 I C J c d T U z N z B c d T V l Y T Y i L A 0 K I C A g I C A g I C A g I C A g I C A g I C A g I C A g I C A g I C A g I C J 2 Y W x 1 Z S I 6 I D E 2 M y 4 4 O T Q 0 N D Q 0 N D Q 0 N D Q 0 N Q 0 K I C A g I C A g I C A g I C A g I C A g I C A g I C A g I C A g f Q 0 K I C A g I C A g I C A g I C A g I C A g I C A g I C B d L A 0 K I C A g I C A g I C A g I C A g I C A g I C A g I C A i c m F k a X V z I j o g W w 0 K I C A g I C A g I C A g I C A g I C A g I C A g I C A g I C A g I j M w J S I s D Q o g I C A g I C A g I C A g I C A g I C A g I C A g I C A g I C A i N T U l I g 0 K I C A g I C A g I C A g I C A g I C A g I C A g I C B d L A 0 K I C A g I C A g I C A g I C A g I C A g I C A g I C A i Y 2 V u d G V y I j o g W w 0 K I C A g I C A g I C A g I C A g I C A g I C A g I C A g I C A g I j U w J S I s D Q o g I C A g I C A g I C A g I C A g I C A g I C A g I C A g I C A i N T A l I g 0 K I C A g I C A g I C A g I C A g I C A g I C A g I C B d L A 0 K I C A g I C A g I C A g I C A g I C A g I C A g I C A i c m 9 z Z V R 5 c G U i O i A i c m F k a X V z I i w N C i A g I C A g I C A g I C A g I C A g I C A g I C A g I m x h Y m V s I j o g e w 0 K I C A g I C A g I C A g I C A g I C A g I C A g I C A g I C A g I n N o b 3 c i O i B 0 c n V l L A 0 K I C A g I C A g I C A g I C A g I C A g I C A g I C A g I C A g I m 1 h c m d p b i I 6 I D g N C i A g I C A g I C A g I C A g I C A g I C A g I C A g f S w N C i A g I C A g I C A g I C A g I C A g I C A g I C A g I m x h Y m V s T G l u Z S I 6 I H s N C i A g I C A g I C A g I C A g I C A g I C A g I C A g I C A g I C J z a G 9 3 I j o g d H J 1 Z S w N C i A g I C A g I C A g I C A g I C A g I C A g I C A g I C A g I C J z a G 9 3 Q W J v d m U i O i B m Y W x z Z S w N C i A g I C A g I C A g I C A g I C A g I C A g I C A g I C A g I C J s Z W 5 n d G g i O i A x N S w N C i A g I C A g I C A g I C A g I C A g I C A g I C A g I C A g I C J s Z W 5 n d G g y I j o g M T U s D Q o g I C A g I C A g I C A g I C A g I C A g I C A g I C A g I C A i c 2 1 v b 3 R o I j o g Z m F s c 2 U s D Q o g I C A g I C A g I C A g I C A g I C A g I C A g I C A g I C A i b W l u V H V y b k F u Z 2 x l I j o g O T A s D Q o g I C A g I C A g I C A g I C A g I C A g I C A g I C A g I C A i b W F 4 U 3 V y Z m F j Z U F u Z 2 x l I j o g O T A N C i A g I C A g I C A g I C A g I C A g I C A g I C A g f S w N C i A g I C A g I C A g I C A g I C A g I C A g I C A g I n R v b 2 x 0 a X A i O i B 7 D Q o g I C A g I C A g I C A g I C A g I C A g I C A g I C A g I C A i c 2 h v d y I 6 I H R y d W U s D Q o g I C A g I C A g I C A g I C A g I C A g I C A g I C A g I C A i d H J p Z 2 d l c i I 6 I C J p d G V t I i w N C i A g I C A g I C A g I C A g I C A g I C A g I C A g I C A g I C J 0 c m l n Z 2 V y T 2 4 i O i A i b W 9 1 c 2 V t b 3 Z l f G N s a W N r I i w N C i A g I C A g I C A g I C A g I C A g I C A g I C A g I C A g I C J h e G l z U G 9 p b n R l c i I 6 I H s N C i A g I C A g I C A g I C A g I C A g I C A g I C A g I C A g I C A g I C A i d H l w Z S I 6 I C J s a W 5 l I g 0 K I C A g I C A g I C A g I C A g I C A g I C A g I C A g I C A g f S w N C i A g I C A g I C A g I C A g I C A g I C A g I C A g I C A g I C J z a G 9 3 Q 2 9 u d G V u d C I 6 I H R y d W U s D Q o g I C A g I C A g I C A g I C A g I C A g I C A g I C A g I C A i Y W x 3 Y X l z U 2 h v d 0 N v b n R l b n Q i O i B m Y W x z Z S w N C i A g I C A g I C A g I C A g I C A g I C A g I C A g I C A g I C J z a G 9 3 R G V s Y X k i O i A w L A 0 K I C A g I C A g I C A g I C A g I C A g I C A g I C A g I C A g I m h p Z G V E Z W x h e S I 6 I D E w M C w N C i A g I C A g I C A g I C A g I C A g I C A g I C A g I C A g I C J l b n R l c m F i b G U i O i B m Y W x z Z S w N C i A g I C A g I C A g I C A g I C A g I C A g I C A g I C A g I C J j b 2 5 m a W 5 l I j o g Z m F s c 2 U s D Q o g I C A g I C A g I C A g I C A g I C A g I C A g I C A g I C A i Y X B w Z W 5 k V G 9 C b 2 R 5 I j o g Z m F s c 2 U s D Q o g I C A g I C A g I C A g I C A g I C A g I C A g I C A g I C A i d H J h b n N p d G l v b k R 1 c m F 0 a W 9 u I j o g M C 4 0 L A 0 K I C A g I C A g I C A g I C A g I C A g I C A g I C A g I C A g I m Z v c m 1 h d H R l c i I 6 I C J 7 Y X 0 g P G J y L z 5 7 Y n 0 6 I H t j f S A o e 2 R 9 J S k i L A 0 K I C A g I C A g I C A g I C A g I C A g I C A g I C A g I C A g I n R l e H R T d H l s Z S I 6 I H s N C i A g I C A g I C A g I C A g I C A g I C A g I C A g I C A g I C A g I C A i Z m 9 u d F N p e m U i O i A x N A 0 K I C A g I C A g I C A g I C A g I C A g I C A g I C A g I C A g f S w N C i A g I C A g I C A g I C A g I C A g I C A g I C A g I C A g I C J i b 3 J k Z X J X a W R 0 a C I 6 I D A s D Q o g I C A g I C A g I C A g I C A g I C A g I C A g I C A g I C A i c G F k Z G l u Z y I 6 I D U s D Q o g I C A g I C A g I C A g I C A g I C A g I C A g I C A g I C A i b 3 J k Z X I i O i A i c 2 V y a W V z Q X N j I g 0 K I C A g I C A g I C A g I C A g I C A g I C A g I C B 9 L A 0 K I C A g I C A g I C A g I C A g I C A g I C A g I C A i c m l w c G x l R W Z m Z W N 0 I j o g e w 0 K I C A g I C A g I C A g I C A g I C A g I C A g I C A g I C A g I n N o b 3 c i O i B 0 c n V l L A 0 K I C A g I C A g I C A g I C A g I C A g I C A g I C A g I C A g I m J y d X N o V H l w Z S I 6 I C J z d H J v a 2 U i L A 0 K I C A g I C A g I C A g I C A g I C A g I C A g I C A g I C A g I n N j Y W x l I j o g M i 4 1 L A 0 K I C A g I C A g I C A g I C A g I C A g I C A g I C A g I C A g I n B l c m l v Z C I 6 I D Q N C i A g I C A g I C A g I C A g I C A g I C A g I C A g f Q 0 K I C A g I C A g I C A g I C A g I C A g I H 0 N C i A g I C A g I C A g I C A g I F 0 s D Q o g I C A g I C A g I C A g I C A i d G l 0 b G U i O i B b D Q o g I C A g I C A g I C A g I C A g I C A g e w 0 K I C A g I C A g I C A g I C A g I C A g I C A g I C A i c 2 h v d y I 6 I C J c d T V j M G Z c d T l l Y T Z c d T c 2 O D R c d T V l N z N c d T U 3 N D d c d T Z i Y 2 Z c d T V l N z R c d T R l Z j d c d T Y 4 M 2 M i L A 0 K I C A g I C A g I C A g I C A g I C A g I C A g I C A i d G F y Z 2 V 0 I j o g I m J s Y W 5 r I i w N C i A g I C A g I C A g I C A g I C A g I C A g I C A g I n N 1 Y n R h c m d l d C I 6 I C J i b G F u a y I s D Q o g I C A g I C A g I C A g I C A g I C A g I C A g I C J w Y W R k a W 5 n I j o g N S w N C i A g I C A g I C A g I C A g I C A g I C A g I C A g I m l 0 Z W 1 H Y X A i O i A x M C w N C i A g I C A g I C A g I C A g I C A g I C A g I C A g I n R l e H R B b G l n b i I 6 I C J h d X R v I i w N C i A g I C A g I C A g I C A g I C A g I C A g I C A g I n R l e H R W Z X J 0 a W N h b E F s a W d u I j o g I m F 1 d G 8 i L A 0 K I C A g I C A g I C A g I C A g I C A g I C A g I C A i d H J p Z 2 d l c k V 2 Z W 5 0 I j o g Z m F s c 2 U N C i A g I C A g I C A g I C A g I C A g I C B 9 D Q o g I C A g I C A g I C A g I C B d L A 0 K I C A g I C A g I C A g I C A g I n R v b 2 x 0 a X A i O i B 7 D Q o g I C A g I C A g I C A g I C A g I C A g I n N o b 3 c i O i B 0 c n V l L A 0 K I C A g I C A g I C A g I C A g I C A g I C J 0 c m l n Z 2 V y I j o g I m l 0 Z W 0 i L A 0 K I C A g I C A g I C A g I C A g I C A g I C J 0 c m l n Z 2 V y T 2 4 i O i A i b W 9 1 c 2 V t b 3 Z l f G N s a W N r I i w N C i A g I C A g I C A g I C A g I C A g I C A i Y X h p c 1 B v a W 5 0 Z X I i O i B 7 D Q o g I C A g I C A g I C A g I C A g I C A g I C A g I C J 0 e X B l I j o g I m x p b m U i D Q o g I C A g I C A g I C A g I C A g I C A g f S w N C i A g I C A g I C A g I C A g I C A g I C A i c 2 h v d 0 N v b n R l b n Q i O i B 0 c n V l L A 0 K I C A g I C A g I C A g I C A g I C A g I C J h b H d h e X N T a G 9 3 Q 2 9 u d G V u d C I 6 I G Z h b H N l L A 0 K I C A g I C A g I C A g I C A g I C A g I C J z a G 9 3 R G V s Y X k i O i A w L A 0 K I C A g I C A g I C A g I C A g I C A g I C J o a W R l R G V s Y X k i O i A x M D A s D Q o g I C A g I C A g I C A g I C A g I C A g I m V u d G V y Y W J s Z S I 6 I G Z h b H N l L A 0 K I C A g I C A g I C A g I C A g I C A g I C J j b 2 5 m a W 5 l I j o g Z m F s c 2 U s D Q o g I C A g I C A g I C A g I C A g I C A g I m F w c G V u Z F R v Q m 9 k e S I 6 I G Z h b H N l L A 0 K I C A g I C A g I C A g I C A g I C A g I C J 0 c m F u c 2 l 0 a W 9 u R H V y Y X R p b 2 4 i O i A w L j Q s D Q o g I C A g I C A g I C A g I C A g I C A g I n R l e H R T d H l s Z S I 6 I H s N C i A g I C A g I C A g I C A g I C A g I C A g I C A g I m Z v b n R T a X p l I j o g M T Q N C i A g I C A g I C A g I C A g I C A g I C B 9 L A 0 K I C A g I C A g I C A g I C A g I C A g I C J i b 3 J k Z X J X a W R 0 a C I 6 I D A s D Q o g I C A g I C A g I C A g I C A g I C A g I n B h Z G R p b m c i O i A 1 L A 0 K I C A g I C A g I C A g I C A g I C A g I C J v c m R l c i I 6 I C J z Z X J p Z X N B c 2 M i D Q o g I C A g I C A g I C A g I C B 9 L A 0 K I C A g I C A g I C A g I C A g I m N v b G 9 y I j o g W w 0 K I C A g I C A g I C A g I C A g I C A g I C I j N T Q 3 M G M 2 I i w N C i A g I C A g I C A g I C A g I C A g I C A i I z k x Y 2 M 3 N S I s D Q o g I C A g I C A g I C A g I C A g I C A g I i N m Y W M 4 N T g i L A 0 K I C A g I C A g I C A g I C A g I C A g I C I j Z W U 2 N j Y 2 I i w N C i A g I C A g I C A g I C A g I C A g I C A i I z c z Y z B k Z S I s D Q o g I C A g I C A g I C A g I C A g I C A g I i M z Y m E y N z I i L A 0 K I C A g I C A g I C A g I C A g I C A g I C I j Z m M 4 N D U y I i w N C i A g I C A g I C A g I C A g I C A g I C A i I z l h N j B i N C I s D Q o g I C A g I C A g I C A g I C A g I C A g I i N l Y T d j Y 2 M i D Q o g I C A g I C A g I C A g I C B d D Q o g I C A g I C A g I H 0 s D Q o g I C A g I C A g I H s N C i A g I C A g I C A g I C A g I C J z Z X J p Z X M i O i B b D Q o g I C A g I C A g I C A g I C A g I C A g e w 0 K I C A g I C A g I C A g I C A g I C A g I C A g I C A i d H l w Z S I 6 I C J w a W U i L A 0 K I C A g I C A g I C A g I C A g I C A g I C A g I C A i b m F t Z S I 6 I C J c d T d h M 2 J c d T h j M z c i L A 0 K I C A g I C A g I C A g I C A g I C A g I C A g I C A i Y 2 9 s b 3 J C e S I 6 I C J k Y X R h I i w N C i A g I C A g I C A g I C A g I C A g I C A g I C A g I m x l Z 2 V u Z E h v d m V y T G l u a y I 6 I H R y d W U s D Q o g I C A g I C A g I C A g I C A g I C A g I C A g I C J z Z W x l Y 3 R l Z E 1 v Z G U i O i B m Y W x z Z S w N C i A g I C A g I C A g I C A g I C A g I C A g I C A g I n N l b G V j d G V k T 2 Z m c 2 V 0 I j o g M T A s D Q o g I C A g I C A g I C A g I C A g I C A g I C A g I C J j b G 9 j a 3 d p c 2 U i O i B 0 c n V l L A 0 K I C A g I C A g I C A g I C A g I C A g I C A g I C A i c 3 R h c n R B b m d s Z S I 6 I D k w L A 0 K I C A g I C A g I C A g I C A g I C A g I C A g I C A i b W l u Q W 5 n b G U i O i A w L A 0 K I C A g I C A g I C A g I C A g I C A g I C A g I C A i b W l u U 2 h v d 0 x h Y m V s Q W 5 n b G U i O i A w L A 0 K I C A g I C A g I C A g I C A g I C A g I C A g I C A i Y X Z v a W R M Y W J l b E 9 2 Z X J s Y X A i O i B 0 c n V l L A 0 K I C A g I C A g I C A g I C A g I C A g I C A g I C A i c 3 R p b G x T a G 9 3 W m V y b 1 N 1 b S I 6 I H R y d W U s D Q o g I C A g I C A g I C A g I C A g I C A g I C A g I C J w Z X J j Z W 5 0 U H J l Y 2 l z a W 9 u I j o g M i w N C i A g I C A g I C A g I C A g I C A g I C A g I C A g I n N o b 3 d F b X B 0 e U N p c m N s Z S I 6 I H R y d W U s D Q o g I C A g I C A g I C A g I C A g I C A g I C A g I C J l b X B 0 e U N p c m N s Z V N 0 e W x l I j o g e w 0 K I C A g I C A g I C A g I C A g I C A g I C A g I C A g I C A g I m N v b G 9 y I j o g I m x p Z 2 h 0 Z 3 J h e S I s D Q o g I C A g I C A g I C A g I C A g I C A g I C A g I C A g I C A i Y m 9 y Z G V y Q 2 9 s b 3 I i O i A i I z A w M C I s D Q o g I C A g I C A g I C A g I C A g I C A g I C A g I C A g I C A i Y m 9 y Z G V y V 2 l k d G g i O i A w L A 0 K I C A g I C A g I C A g I C A g I C A g I C A g I C A g I C A g I m J v c m R l c l R 5 c G U i O i A i c 2 9 s a W Q i L A 0 K I C A g I C A g I C A g I C A g I C A g I C A g I C A g I C A g I m J v c m R l c k R h c 2 h P Z m Z z Z X Q i O i A w L A 0 K I C A g I C A g I C A g I C A g I C A g I C A g I C A g I C A g I m J v c m R l c k N h c C I 6 I C J i d X R 0 I i w N C i A g I C A g I C A g I C A g I C A g I C A g I C A g I C A g I C J i b 3 J k Z X J K b 2 l u I j o g I m J l d m V s I i w N C i A g I C A g I C A g I C A g I C A g I C A g I C A g I C A g I C J i b 3 J k Z X J N a X R l c k x p b W l 0 I j o g M T A s D Q o g I C A g I C A g I C A g I C A g I C A g I C A g I C A g I C A i b 3 B h Y 2 l 0 e S I 6 I D E N C i A g I C A g I C A g I C A g I C A g I C A g I C A g f S w N C i A g I C A g I C A g I C A g I C A g I C A g I C A g I m R h d G E i O i B b D Q o g I C A g I C A g I C A g I C A g I C A g I C A g I C A g I C B 7 D Q o g I C A g I C A g I C A g I C A g I C A g I C A g I C A g I C A g I C A g I m 5 h b W U i O i A i X H U 0 Z T J k X H U 1 N m Z k I i w N C i A g I C A g I C A g I C A g I C A g I C A g I C A g I C A g I C A g I C A i d m F s d W U i O i A z M D Y u N g 0 K I C A g I C A g I C A g I C A g I C A g I C A g I C A g I C A g f S w N C i A g I C A g I C A g I C A g I C A g I C A g I C A g I C A g I H s N C i A g I C A g I C A g I C A g I C A g I C A g I C A g I C A g I C A g I C A i b m F t Z S I 6 I C J c d T d m O G V c d T U 2 Z m Q i L A 0 K I C A g I C A g I C A g I C A g I C A g I C A g I C A g I C A g I C A g I C J 2 Y W x 1 Z S I 6 I D I z M S 4 0 M j I 1 O D A 2 N D U x N j E z D Q o g I C A g I C A g I C A g I C A g I C A g I C A g I C A g I C B 9 L A 0 K I C A g I C A g I C A g I C A g I C A g I C A g I C A g I C A g e w 0 K I C A g I C A g I C A g I C A g I C A g I C A g I C A g I C A g I C A g I C J u Y W 1 l I j o g I l x 1 N T M 3 M F x 1 N W V h N i I s D Q o g I C A g I C A g I C A g I C A g I C A g I C A g I C A g I C A g I C A g I n Z h b H V l I j o g M T Y 3 L j k 4 M j M 1 M j k 0 M T E 3 N j Q 2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z A l I i w N C i A g I C A g I C A g I C A g I C A g I C A g I C A g I C A g I C I 1 N S U i D Q o g I C A g I C A g I C A g I C A g I C A g I C A g I F 0 s D Q o g I C A g I C A g I C A g I C A g I C A g I C A g I C J j Z W 5 0 Z X I i O i B b D Q o g I C A g I C A g I C A g I C A g I C A g I C A g I C A g I C A i N T A l I i w N C i A g I C A g I C A g I C A g I C A g I C A g I C A g I C A g I C I 1 M C U i D Q o g I C A g I C A g I C A g I C A g I C A g I C A g I F 0 s D Q o g I C A g I C A g I C A g I C A g I C A g I C A g I C J y b 3 N l V H l w Z S I 6 I C J y Y W R p d X M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d G 9 v b H R p c C I 6 I H s N C i A g I C A g I C A g I C A g I C A g I C A g I C A g I C A g I C J z a G 9 3 I j o g d H J 1 Z S w N C i A g I C A g I C A g I C A g I C A g I C A g I C A g I C A g I C J 0 c m l n Z 2 V y I j o g I m l 0 Z W 0 i L A 0 K I C A g I C A g I C A g I C A g I C A g I C A g I C A g I C A g I n R y a W d n Z X J P b i I 6 I C J t b 3 V z Z W 1 v d m V 8 Y 2 x p Y 2 s i L A 0 K I C A g I C A g I C A g I C A g I C A g I C A g I C A g I C A g I m F 4 a X N Q b 2 l u d G V y I j o g e w 0 K I C A g I C A g I C A g I C A g I C A g I C A g I C A g I C A g I C A g I C J 0 e X B l I j o g I m x p b m U i D Q o g I C A g I C A g I C A g I C A g I C A g I C A g I C A g I C B 9 L A 0 K I C A g I C A g I C A g I C A g I C A g I C A g I C A g I C A g I n N o b 3 d D b 2 5 0 Z W 5 0 I j o g d H J 1 Z S w N C i A g I C A g I C A g I C A g I C A g I C A g I C A g I C A g I C J h b H d h e X N T a G 9 3 Q 2 9 u d G V u d C I 6 I G Z h b H N l L A 0 K I C A g I C A g I C A g I C A g I C A g I C A g I C A g I C A g I n N o b 3 d E Z W x h e S I 6 I D A s D Q o g I C A g I C A g I C A g I C A g I C A g I C A g I C A g I C A i a G l k Z U R l b G F 5 I j o g M T A w L A 0 K I C A g I C A g I C A g I C A g I C A g I C A g I C A g I C A g I m V u d G V y Y W J s Z S I 6 I G Z h b H N l L A 0 K I C A g I C A g I C A g I C A g I C A g I C A g I C A g I C A g I m N v b m Z p b m U i O i B m Y W x z Z S w N C i A g I C A g I C A g I C A g I C A g I C A g I C A g I C A g I C J h c H B l b m R U b 0 J v Z H k i O i B m Y W x z Z S w N C i A g I C A g I C A g I C A g I C A g I C A g I C A g I C A g I C J 0 c m F u c 2 l 0 a W 9 u R H V y Y X R p b 2 4 i O i A w L j Q s D Q o g I C A g I C A g I C A g I C A g I C A g I C A g I C A g I C A i Z m 9 y b W F 0 d G V y I j o g I n t h f S A 8 Y n I v P n t i f T o g e 2 N 9 I C h 7 Z H 0 l K S I s D Q o g I C A g I C A g I C A g I C A g I C A g I C A g I C A g I C A i d G V 4 d F N 0 e W x l I j o g e w 0 K I C A g I C A g I C A g I C A g I C A g I C A g I C A g I C A g I C A g I C J m b 2 5 0 U 2 l 6 Z S I 6 I D E 0 D Q o g I C A g I C A g I C A g I C A g I C A g I C A g I C A g I C B 9 L A 0 K I C A g I C A g I C A g I C A g I C A g I C A g I C A g I C A g I m J v c m R l c l d p Z H R o I j o g M C w N C i A g I C A g I C A g I C A g I C A g I C A g I C A g I C A g I C J w Y W R k a W 5 n I j o g N S w N C i A g I C A g I C A g I C A g I C A g I C A g I C A g I C A g I C J v c m R l c i I 6 I C J z Z X J p Z X N B c 2 M i D Q o g I C A g I C A g I C A g I C A g I C A g I C A g I H 0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I l x 1 N 2 E z Y l x 1 O G M z N 1 x 1 N z Y 4 N F x 1 N W U 3 M 1 x 1 N T c 0 N 1 x 1 N m J j Z l x 1 N W U 3 N F x 1 N G V m N 1 x 1 N j g z Y y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N C i A g I C A g I C A g I C A g I F 0 s D Q o g I C A g I C A g I C A g I C A i d G 9 v b H R p c C I 6 I H s N C i A g I C A g I C A g I C A g I C A g I C A i c 2 h v d y I 6 I H R y d W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S w N C i A g I C A g I C A g e w 0 K I C A g I C A g I C A g I C A g I n N l c m l l c y I 6 I F s N C i A g I C A g I C A g I C A g I C A g I C B 7 D Q o g I C A g I C A g I C A g I C A g I C A g I C A g I C J 0 e X B l I j o g I n B p Z S I s D Q o g I C A g I C A g I C A g I C A g I C A g I C A g I C J u Y W 1 l I j o g I l x 1 N z M 4 O V x 1 N 2 M 3 M y I s D Q o g I C A g I C A g I C A g I C A g I C A g I C A g I C J j b 2 x v c k J 5 I j o g I m R h d G E i L A 0 K I C A g I C A g I C A g I C A g I C A g I C A g I C A i b G V n Z W 5 k S G 9 2 Z X J M a W 5 r I j o g d H J 1 Z S w N C i A g I C A g I C A g I C A g I C A g I C A g I C A g I n N l b G V j d G V k T W 9 k Z S I 6 I G Z h b H N l L A 0 K I C A g I C A g I C A g I C A g I C A g I C A g I C A i c 2 V s Z W N 0 Z W R P Z m Z z Z X Q i O i A x M C w N C i A g I C A g I C A g I C A g I C A g I C A g I C A g I m N s b 2 N r d 2 l z Z S I 6 I H R y d W U s D Q o g I C A g I C A g I C A g I C A g I C A g I C A g I C J z d G F y d E F u Z 2 x l I j o g O T A s D Q o g I C A g I C A g I C A g I C A g I C A g I C A g I C J t a W 5 B b m d s Z S I 6 I D A s D Q o g I C A g I C A g I C A g I C A g I C A g I C A g I C J t a W 5 T a G 9 3 T G F i Z W x B b m d s Z S I 6 I D A s D Q o g I C A g I C A g I C A g I C A g I C A g I C A g I C J h d m 9 p Z E x h Y m V s T 3 Z l c m x h c C I 6 I H R y d W U s D Q o g I C A g I C A g I C A g I C A g I C A g I C A g I C J z d G l s b F N o b 3 d a Z X J v U 3 V t I j o g d H J 1 Z S w N C i A g I C A g I C A g I C A g I C A g I C A g I C A g I n B l c m N l b n R Q c m V j a X N p b 2 4 i O i A y L A 0 K I C A g I C A g I C A g I C A g I C A g I C A g I C A i c 2 h v d 0 V t c H R 5 Q 2 l y Y 2 x l I j o g d H J 1 Z S w N C i A g I C A g I C A g I C A g I C A g I C A g I C A g I m V t c H R 5 Q 2 l y Y 2 x l U 3 R 5 b G U i O i B 7 D Q o g I C A g I C A g I C A g I C A g I C A g I C A g I C A g I C A i Y 2 9 s b 3 I i O i A i b G l n a H R n c m F 5 I i w N C i A g I C A g I C A g I C A g I C A g I C A g I C A g I C A g I C J i b 3 J k Z X J D b 2 x v c i I 6 I C I j M D A w I i w N C i A g I C A g I C A g I C A g I C A g I C A g I C A g I C A g I C J i b 3 J k Z X J X a W R 0 a C I 6 I D A s D Q o g I C A g I C A g I C A g I C A g I C A g I C A g I C A g I C A i Y m 9 y Z G V y V H l w Z S I 6 I C J z b 2 x p Z C I s D Q o g I C A g I C A g I C A g I C A g I C A g I C A g I C A g I C A i Y m 9 y Z G V y R G F z a E 9 m Z n N l d C I 6 I D A s D Q o g I C A g I C A g I C A g I C A g I C A g I C A g I C A g I C A i Y m 9 y Z G V y Q 2 F w I j o g I m J 1 d H Q i L A 0 K I C A g I C A g I C A g I C A g I C A g I C A g I C A g I C A g I m J v c m R l c k p v a W 4 i O i A i Y m V 2 Z W w i L A 0 K I C A g I C A g I C A g I C A g I C A g I C A g I C A g I C A g I m J v c m R l c k 1 p d G V y T G l t a X Q i O i A x M C w N C i A g I C A g I C A g I C A g I C A g I C A g I C A g I C A g I C J v c G F j a X R 5 I j o g M Q 0 K I C A g I C A g I C A g I C A g I C A g I C A g I C B 9 L A 0 K I C A g I C A g I C A g I C A g I C A g I C A g I C A i Z G F 0 Y S I 6 I F s N C i A g I C A g I C A g I C A g I C A g I C A g I C A g I C A g I H s N C i A g I C A g I C A g I C A g I C A g I C A g I C A g I C A g I C A g I C A i b m F t Z S I 6 I C J c d T R l M m R c d T U 2 Z m Q i L A 0 K I C A g I C A g I C A g I C A g I C A g I C A g I C A g I C A g I C A g I C J 2 Y W x 1 Z S I 6 I D I 2 M y 4 w M z g 3 M D k 2 N z c 0 M T k 0 D Q o g I C A g I C A g I C A g I C A g I C A g I C A g I C A g I C B 9 L A 0 K I C A g I C A g I C A g I C A g I C A g I C A g I C A g I C A g e w 0 K I C A g I C A g I C A g I C A g I C A g I C A g I C A g I C A g I C A g I C J u Y W 1 l I j o g I l x 1 N 2 Y 4 Z V x 1 N T Z m Z C I s D Q o g I C A g I C A g I C A g I C A g I C A g I C A g I C A g I C A g I C A g I n Z h b H V l I j o g M T M x L j Y N C i A g I C A g I C A g I C A g I C A g I C A g I C A g I C A g I H 0 s D Q o g I C A g I C A g I C A g I C A g I C A g I C A g I C A g I C B 7 D Q o g I C A g I C A g I C A g I C A g I C A g I C A g I C A g I C A g I C A g I m 5 h b W U i O i A i X H U 1 M z c w X H U 1 Z W E 2 I i w N C i A g I C A g I C A g I C A g I C A g I C A g I C A g I C A g I C A g I C A i d m F s d W U i O i A x M j Q u M T g y M z U y O T Q x M T c 2 N D Y N C i A g I C A g I C A g I C A g I C A g I C A g I C A g I C A g I H 0 N C i A g I C A g I C A g I C A g I C A g I C A g I C A g X S w N C i A g I C A g I C A g I C A g I C A g I C A g I C A g I n J h Z G l 1 c y I 6 I F s N C i A g I C A g I C A g I C A g I C A g I C A g I C A g I C A g I C I z M C U i L A 0 K I C A g I C A g I C A g I C A g I C A g I C A g I C A g I C A g I j U 1 J S I N C i A g I C A g I C A g I C A g I C A g I C A g I C A g X S w N C i A g I C A g I C A g I C A g I C A g I C A g I C A g I m N l b n R l c i I 6 I F s N C i A g I C A g I C A g I C A g I C A g I C A g I C A g I C A g I C I 1 M C U i L A 0 K I C A g I C A g I C A g I C A g I C A g I C A g I C A g I C A g I j U w J S I N C i A g I C A g I C A g I C A g I C A g I C A g I C A g X S w N C i A g I C A g I C A g I C A g I C A g I C A g I C A g I n J v c 2 V U e X B l I j o g I n J h Z G l 1 c y I s D Q o g I C A g I C A g I C A g I C A g I C A g I C A g I C J s Y W J l b C I 6 I H s N C i A g I C A g I C A g I C A g I C A g I C A g I C A g I C A g I C J z a G 9 3 I j o g d H J 1 Z S w N C i A g I C A g I C A g I C A g I C A g I C A g I C A g I C A g I C J t Y X J n a W 4 i O i A 4 D Q o g I C A g I C A g I C A g I C A g I C A g I C A g I H 0 s D Q o g I C A g I C A g I C A g I C A g I C A g I C A g I C J s Y W J l b E x p b m U i O i B 7 D Q o g I C A g I C A g I C A g I C A g I C A g I C A g I C A g I C A i c 2 h v d y I 6 I H R y d W U s D Q o g I C A g I C A g I C A g I C A g I C A g I C A g I C A g I C A i c 2 h v d 0 F i b 3 Z l I j o g Z m F s c 2 U s D Q o g I C A g I C A g I C A g I C A g I C A g I C A g I C A g I C A i b G V u Z 3 R o I j o g M T U s D Q o g I C A g I C A g I C A g I C A g I C A g I C A g I C A g I C A i b G V u Z 3 R o M i I 6 I D E 1 L A 0 K I C A g I C A g I C A g I C A g I C A g I C A g I C A g I C A g I n N t b 2 9 0 a C I 6 I G Z h b H N l L A 0 K I C A g I C A g I C A g I C A g I C A g I C A g I C A g I C A g I m 1 p b l R 1 c m 5 B b m d s Z S I 6 I D k w L A 0 K I C A g I C A g I C A g I C A g I C A g I C A g I C A g I C A g I m 1 h e F N 1 c m Z h Y 2 V B b m d s Z S I 6 I D k w D Q o g I C A g I C A g I C A g I C A g I C A g I C A g I H 0 s D Q o g I C A g I C A g I C A g I C A g I C A g I C A g I C J 0 b 2 9 s d G l w I j o g e w 0 K I C A g I C A g I C A g I C A g I C A g I C A g I C A g I C A g I n N o b 3 c i O i B 0 c n V l L A 0 K I C A g I C A g I C A g I C A g I C A g I C A g I C A g I C A g I n R y a W d n Z X I i O i A i a X R l b S I s D Q o g I C A g I C A g I C A g I C A g I C A g I C A g I C A g I C A i d H J p Z 2 d l c k 9 u I j o g I m 1 v d X N l b W 9 2 Z X x j b G l j a y I s D Q o g I C A g I C A g I C A g I C A g I C A g I C A g I C A g I C A i Y X h p c 1 B v a W 5 0 Z X I i O i B 7 D Q o g I C A g I C A g I C A g I C A g I C A g I C A g I C A g I C A g I C A g I n R 5 c G U i O i A i b G l u Z S I N C i A g I C A g I C A g I C A g I C A g I C A g I C A g I C A g I H 0 s D Q o g I C A g I C A g I C A g I C A g I C A g I C A g I C A g I C A i c 2 h v d 0 N v b n R l b n Q i O i B 0 c n V l L A 0 K I C A g I C A g I C A g I C A g I C A g I C A g I C A g I C A g I m F s d 2 F 5 c 1 N o b 3 d D b 2 5 0 Z W 5 0 I j o g Z m F s c 2 U s D Q o g I C A g I C A g I C A g I C A g I C A g I C A g I C A g I C A i c 2 h v d 0 R l b G F 5 I j o g M C w N C i A g I C A g I C A g I C A g I C A g I C A g I C A g I C A g I C J o a W R l R G V s Y X k i O i A x M D A s D Q o g I C A g I C A g I C A g I C A g I C A g I C A g I C A g I C A i Z W 5 0 Z X J h Y m x l I j o g Z m F s c 2 U s D Q o g I C A g I C A g I C A g I C A g I C A g I C A g I C A g I C A i Y 2 9 u Z m l u Z S I 6 I G Z h b H N l L A 0 K I C A g I C A g I C A g I C A g I C A g I C A g I C A g I C A g I m F w c G V u Z F R v Q m 9 k e S I 6 I G Z h b H N l L A 0 K I C A g I C A g I C A g I C A g I C A g I C A g I C A g I C A g I n R y Y W 5 z a X R p b 2 5 E d X J h d G l v b i I 6 I D A u N C w N C i A g I C A g I C A g I C A g I C A g I C A g I C A g I C A g I C J m b 3 J t Y X R 0 Z X I i O i A i e 2 F 9 I D x i c i 8 + e 2 J 9 O i B 7 Y 3 0 g K H t k f S U p I i w N C i A g I C A g I C A g I C A g I C A g I C A g I C A g I C A g I C J 0 Z X h 0 U 3 R 5 b G U i O i B 7 D Q o g I C A g I C A g I C A g I C A g I C A g I C A g I C A g I C A g I C A g I m Z v b n R T a X p l I j o g M T Q N C i A g I C A g I C A g I C A g I C A g I C A g I C A g I C A g I H 0 s D Q o g I C A g I C A g I C A g I C A g I C A g I C A g I C A g I C A i Y m 9 y Z G V y V 2 l k d G g i O i A w L A 0 K I C A g I C A g I C A g I C A g I C A g I C A g I C A g I C A g I n B h Z G R p b m c i O i A 1 L A 0 K I C A g I C A g I C A g I C A g I C A g I C A g I C A g I C A g I m 9 y Z G V y I j o g I n N l c m l l c 0 F z Y y I N C i A g I C A g I C A g I C A g I C A g I C A g I C A g f S w N C i A g I C A g I C A g I C A g I C A g I C A g I C A g I n J p c H B s Z U V m Z m V j d C I 6 I H s N C i A g I C A g I C A g I C A g I C A g I C A g I C A g I C A g I C J z a G 9 3 I j o g d H J 1 Z S w N C i A g I C A g I C A g I C A g I C A g I C A g I C A g I C A g I C J i c n V z a F R 5 c G U i O i A i c 3 R y b 2 t l I i w N C i A g I C A g I C A g I C A g I C A g I C A g I C A g I C A g I C J z Y 2 F s Z S I 6 I D I u N S w N C i A g I C A g I C A g I C A g I C A g I C A g I C A g I C A g I C J w Z X J p b 2 Q i O i A 0 D Q o g I C A g I C A g I C A g I C A g I C A g I C A g I H 0 N C i A g I C A g I C A g I C A g I C A g I C B 9 D Q o g I C A g I C A g I C A g I C B d L A 0 K I C A g I C A g I C A g I C A g I n R p d G x l I j o g W w 0 K I C A g I C A g I C A g I C A g I C A g I H s N C i A g I C A g I C A g I C A g I C A g I C A g I C A g I n N o b 3 c i O i A i X H U 3 M z g 5 X H U 3 Y z c z X H U 3 N j g 0 X H U 1 Z T c z X H U 1 N z Q 3 X H U 2 Y m N m X H U 1 Z T c 0 X H U 0 Z W Y 3 X H U 2 O D N j I i w N C i A g I C A g I C A g I C A g I C A g I C A g I C A g I n R h c m d l d C I 6 I C J i b G F u a y I s D Q o g I C A g I C A g I C A g I C A g I C A g I C A g I C J z d W J 0 Y X J n Z X Q i O i A i Y m x h b m s i L A 0 K I C A g I C A g I C A g I C A g I C A g I C A g I C A i c G F k Z G l u Z y I 6 I D U s D Q o g I C A g I C A g I C A g I C A g I C A g I C A g I C J p d G V t R 2 F w I j o g M T A s D Q o g I C A g I C A g I C A g I C A g I C A g I C A g I C J 0 Z X h 0 Q W x p Z 2 4 i O i A i Y X V 0 b y I s D Q o g I C A g I C A g I C A g I C A g I C A g I C A g I C J 0 Z X h 0 V m V y d G l j Y W x B b G l n b i I 6 I C J h d X R v I i w N C i A g I C A g I C A g I C A g I C A g I C A g I C A g I n R y a W d n Z X J F d m V u d C I 6 I G Z h b H N l D Q o g I C A g I C A g I C A g I C A g I C A g f Q 0 K I C A g I C A g I C A g I C A g X S w N C i A g I C A g I C A g I C A g I C J 0 b 2 9 s d G l w I j o g e w 0 K I C A g I C A g I C A g I C A g I C A g I C J z a G 9 3 I j o g d H J 1 Z S w N C i A g I C A g I C A g I C A g I C A g I C A i d H J p Z 2 d l c i I 6 I C J p d G V t I i w N C i A g I C A g I C A g I C A g I C A g I C A i d H J p Z 2 d l c k 9 u I j o g I m 1 v d X N l b W 9 2 Z X x j b G l j a y I s D Q o g I C A g I C A g I C A g I C A g I C A g I m F 4 a X N Q b 2 l u d G V y I j o g e w 0 K I C A g I C A g I C A g I C A g I C A g I C A g I C A i d H l w Z S I 6 I C J s a W 5 l I g 0 K I C A g I C A g I C A g I C A g I C A g I H 0 s D Q o g I C A g I C A g I C A g I C A g I C A g I n N o b 3 d D b 2 5 0 Z W 5 0 I j o g d H J 1 Z S w N C i A g I C A g I C A g I C A g I C A g I C A i Y W x 3 Y X l z U 2 h v d 0 N v b n R l b n Q i O i B m Y W x z Z S w N C i A g I C A g I C A g I C A g I C A g I C A i c 2 h v d 0 R l b G F 5 I j o g M C w N C i A g I C A g I C A g I C A g I C A g I C A i a G l k Z U R l b G F 5 I j o g M T A w L A 0 K I C A g I C A g I C A g I C A g I C A g I C J l b n R l c m F i b G U i O i B m Y W x z Z S w N C i A g I C A g I C A g I C A g I C A g I C A i Y 2 9 u Z m l u Z S I 6 I G Z h b H N l L A 0 K I C A g I C A g I C A g I C A g I C A g I C J h c H B l b m R U b 0 J v Z H k i O i B m Y W x z Z S w N C i A g I C A g I C A g I C A g I C A g I C A i d H J h b n N p d G l v b k R 1 c m F 0 a W 9 u I j o g M C 4 0 L A 0 K I C A g I C A g I C A g I C A g I C A g I C J 0 Z X h 0 U 3 R 5 b G U i O i B 7 D Q o g I C A g I C A g I C A g I C A g I C A g I C A g I C J m b 2 5 0 U 2 l 6 Z S I 6 I D E 0 D Q o g I C A g I C A g I C A g I C A g I C A g f S w N C i A g I C A g I C A g I C A g I C A g I C A i Y m 9 y Z G V y V 2 l k d G g i O i A w L A 0 K I C A g I C A g I C A g I C A g I C A g I C J w Y W R k a W 5 n I j o g N S w N C i A g I C A g I C A g I C A g I C A g I C A i b 3 J k Z X I i O i A i c 2 V y a W V z Q X N j I g 0 K I C A g I C A g I C A g I C A g f S w N C i A g I C A g I C A g I C A g I C J j b 2 x v c i I 6 I F s N C i A g I C A g I C A g I C A g I C A g I C A i I z U 0 N z B j N i I s D Q o g I C A g I C A g I C A g I C A g I C A g I i M 5 M W N j N z U i L A 0 K I C A g I C A g I C A g I C A g I C A g I C I j Z m F j O D U 4 I i w N C i A g I C A g I C A g I C A g I C A g I C A i I 2 V l N j Y 2 N i I s D Q o g I C A g I C A g I C A g I C A g I C A g I i M 3 M 2 M w Z G U i L A 0 K I C A g I C A g I C A g I C A g I C A g I C I j M 2 J h M j c y I i w N C i A g I C A g I C A g I C A g I C A g I C A i I 2 Z j O D Q 1 M i I s D Q o g I C A g I C A g I C A g I C A g I C A g I i M 5 Y T Y w Y j Q i L A 0 K I C A g I C A g I C A g I C A g I C A g I C I j Z W E 3 Y 2 N j I g 0 K I C A g I C A g I C A g I C A g X Q 0 K I C A g I C A g I C B 9 L A 0 K I C A g I C A g I C B 7 D Q o g I C A g I C A g I C A g I C A i c 2 V y a W V z I j o g W w 0 K I C A g I C A g I C A g I C A g I C A g I H s N C i A g I C A g I C A g I C A g I C A g I C A g I C A g I n R 5 c G U i O i A i c G l l I i w N C i A g I C A g I C A g I C A g I C A g I C A g I C A g I m 5 h b W U i O i A i X H U 1 O T I 3 X H U 4 Y z Q 2 I i w N C i A g I C A g I C A g I C A g I C A g I C A g I C A g I m N v b G 9 y Q n k i O i A i Z G F 0 Y S I s D Q o g I C A g I C A g I C A g I C A g I C A g I C A g I C J s Z W d l b m R I b 3 Z l c k x p b m s i O i B 0 c n V l L A 0 K I C A g I C A g I C A g I C A g I C A g I C A g I C A i c 2 V s Z W N 0 Z W R N b 2 R l I j o g Z m F s c 2 U s D Q o g I C A g I C A g I C A g I C A g I C A g I C A g I C J z Z W x l Y 3 R l Z E 9 m Z n N l d C I 6 I D E w L A 0 K I C A g I C A g I C A g I C A g I C A g I C A g I C A i Y 2 x v Y 2 t 3 a X N l I j o g d H J 1 Z S w N C i A g I C A g I C A g I C A g I C A g I C A g I C A g I n N 0 Y X J 0 Q W 5 n b G U i O i A 5 M C w N C i A g I C A g I C A g I C A g I C A g I C A g I C A g I m 1 p b k F u Z 2 x l I j o g M C w N C i A g I C A g I C A g I C A g I C A g I C A g I C A g I m 1 p b l N o b 3 d M Y W J l b E F u Z 2 x l I j o g M C w N C i A g I C A g I C A g I C A g I C A g I C A g I C A g I m F 2 b 2 l k T G F i Z W x P d m V y b G F w I j o g d H J 1 Z S w N C i A g I C A g I C A g I C A g I C A g I C A g I C A g I n N 0 a W x s U 2 h v d 1 p l c m 9 T d W 0 i O i B 0 c n V l L A 0 K I C A g I C A g I C A g I C A g I C A g I C A g I C A i c G V y Y 2 V u d F B y Z W N p c 2 l v b i I 6 I D I s D Q o g I C A g I C A g I C A g I C A g I C A g I C A g I C J z a G 9 3 R W 1 w d H l D a X J j b G U i O i B 0 c n V l L A 0 K I C A g I C A g I C A g I C A g I C A g I C A g I C A i Z W 1 w d H l D a X J j b G V T d H l s Z S I 6 I H s N C i A g I C A g I C A g I C A g I C A g I C A g I C A g I C A g I C J j b 2 x v c i I 6 I C J s a W d o d G d y Y X k i L A 0 K I C A g I C A g I C A g I C A g I C A g I C A g I C A g I C A g I m J v c m R l c k N v b G 9 y I j o g I i M w M D A i L A 0 K I C A g I C A g I C A g I C A g I C A g I C A g I C A g I C A g I m J v c m R l c l d p Z H R o I j o g M C w N C i A g I C A g I C A g I C A g I C A g I C A g I C A g I C A g I C J i b 3 J k Z X J U e X B l I j o g I n N v b G l k I i w N C i A g I C A g I C A g I C A g I C A g I C A g I C A g I C A g I C J i b 3 J k Z X J E Y X N o T 2 Z m c 2 V 0 I j o g M C w N C i A g I C A g I C A g I C A g I C A g I C A g I C A g I C A g I C J i b 3 J k Z X J D Y X A i O i A i Y n V 0 d C I s D Q o g I C A g I C A g I C A g I C A g I C A g I C A g I C A g I C A i Y m 9 y Z G V y S m 9 p b i I 6 I C J i Z X Z l b C I s D Q o g I C A g I C A g I C A g I C A g I C A g I C A g I C A g I C A i Y m 9 y Z G V y T W l 0 Z X J M a W 1 p d C I 6 I D E w L A 0 K I C A g I C A g I C A g I C A g I C A g I C A g I C A g I C A g I m 9 w Y W N p d H k i O i A x D Q o g I C A g I C A g I C A g I C A g I C A g I C A g I H 0 s D Q o g I C A g I C A g I C A g I C A g I C A g I C A g I C J k Y X R h I j o g W w 0 K I C A g I C A g I C A g I C A g I C A g I C A g I C A g I C A g e w 0 K I C A g I C A g I C A g I C A g I C A g I C A g I C A g I C A g I C A g I C J u Y W 1 l I j o g I l x 1 N G U y Z F x 1 N T Z m Z C I s D Q o g I C A g I C A g I C A g I C A g I C A g I C A g I C A g I C A g I C A g I n Z h b H V l I j o g N T E 1 L j k 2 N z c 0 M T k z N T Q 4 M z k N C i A g I C A g I C A g I C A g I C A g I C A g I C A g I C A g I H 0 s D Q o g I C A g I C A g I C A g I C A g I C A g I C A g I C A g I C B 7 D Q o g I C A g I C A g I C A g I C A g I C A g I C A g I C A g I C A g I C A g I m 5 h b W U i O i A i X H U 3 Z j h l X H U 1 N m Z k I i w N C i A g I C A g I C A g I C A g I C A g I C A g I C A g I C A g I C A g I C A i d m F s d W U i O i A y O T g u O D I 1 O D A 2 N D U x N j E y O Q 0 K I C A g I C A g I C A g I C A g I C A g I C A g I C A g I C A g f S w N C i A g I C A g I C A g I C A g I C A g I C A g I C A g I C A g I H s N C i A g I C A g I C A g I C A g I C A g I C A g I C A g I C A g I C A g I C A i b m F t Z S I 6 I C J c d T U z N z B c d T V l Y T Y i L A 0 K I C A g I C A g I C A g I C A g I C A g I C A g I C A g I C A g I C A g I C J 2 Y W x 1 Z S I 6 I D I x O C 4 2 M j c y N z I 3 M j c y N z I 3 D Q o g I C A g I C A g I C A g I C A g I C A g I C A g I C A g I C B 9 D Q o g I C A g I C A g I C A g I C A g I C A g I C A g I F 0 s D Q o g I C A g I C A g I C A g I C A g I C A g I C A g I C J y Y W R p d X M i O i B b D Q o g I C A g I C A g I C A g I C A g I C A g I C A g I C A g I C A i M z A l I i w N C i A g I C A g I C A g I C A g I C A g I C A g I C A g I C A g I C I 1 N S U i D Q o g I C A g I C A g I C A g I C A g I C A g I C A g I F 0 s D Q o g I C A g I C A g I C A g I C A g I C A g I C A g I C J j Z W 5 0 Z X I i O i B b D Q o g I C A g I C A g I C A g I C A g I C A g I C A g I C A g I C A i N T A l I i w N C i A g I C A g I C A g I C A g I C A g I C A g I C A g I C A g I C I 1 M C U i D Q o g I C A g I C A g I C A g I C A g I C A g I C A g I F 0 s D Q o g I C A g I C A g I C A g I C A g I C A g I C A g I C J y b 3 N l V H l w Z S I 6 I C J y Y W R p d X M i L A 0 K I C A g I C A g I C A g I C A g I C A g I C A g I C A i b G F i Z W w i O i B 7 D Q o g I C A g I C A g I C A g I C A g I C A g I C A g I C A g I C A i c 2 h v d y I 6 I H R y d W U s D Q o g I C A g I C A g I C A g I C A g I C A g I C A g I C A g I C A i b W F y Z 2 l u I j o g O A 0 K I C A g I C A g I C A g I C A g I C A g I C A g I C B 9 L A 0 K I C A g I C A g I C A g I C A g I C A g I C A g I C A i b G F i Z W x M a W 5 l I j o g e w 0 K I C A g I C A g I C A g I C A g I C A g I C A g I C A g I C A g I n N o b 3 c i O i B 0 c n V l L A 0 K I C A g I C A g I C A g I C A g I C A g I C A g I C A g I C A g I n N o b 3 d B Y m 9 2 Z S I 6 I G Z h b H N l L A 0 K I C A g I C A g I C A g I C A g I C A g I C A g I C A g I C A g I m x l b m d 0 a C I 6 I D E 1 L A 0 K I C A g I C A g I C A g I C A g I C A g I C A g I C A g I C A g I m x l b m d 0 a D I i O i A x N S w N C i A g I C A g I C A g I C A g I C A g I C A g I C A g I C A g I C J z b W 9 v d G g i O i B m Y W x z Z S w N C i A g I C A g I C A g I C A g I C A g I C A g I C A g I C A g I C J t a W 5 U d X J u Q W 5 n b G U i O i A 5 M C w N C i A g I C A g I C A g I C A g I C A g I C A g I C A g I C A g I C J t Y X h T d X J m Y W N l Q W 5 n b G U i O i A 5 M A 0 K I C A g I C A g I C A g I C A g I C A g I C A g I C B 9 L A 0 K I C A g I C A g I C A g I C A g I C A g I C A g I C A i d G 9 v b H R p c C I 6 I H s N C i A g I C A g I C A g I C A g I C A g I C A g I C A g I C A g I C J z a G 9 3 I j o g d H J 1 Z S w N C i A g I C A g I C A g I C A g I C A g I C A g I C A g I C A g I C J 0 c m l n Z 2 V y I j o g I m l 0 Z W 0 i L A 0 K I C A g I C A g I C A g I C A g I C A g I C A g I C A g I C A g I n R y a W d n Z X J P b i I 6 I C J t b 3 V z Z W 1 v d m V 8 Y 2 x p Y 2 s i L A 0 K I C A g I C A g I C A g I C A g I C A g I C A g I C A g I C A g I m F 4 a X N Q b 2 l u d G V y I j o g e w 0 K I C A g I C A g I C A g I C A g I C A g I C A g I C A g I C A g I C A g I C J 0 e X B l I j o g I m x p b m U i D Q o g I C A g I C A g I C A g I C A g I C A g I C A g I C A g I C B 9 L A 0 K I C A g I C A g I C A g I C A g I C A g I C A g I C A g I C A g I n N o b 3 d D b 2 5 0 Z W 5 0 I j o g d H J 1 Z S w N C i A g I C A g I C A g I C A g I C A g I C A g I C A g I C A g I C J h b H d h e X N T a G 9 3 Q 2 9 u d G V u d C I 6 I G Z h b H N l L A 0 K I C A g I C A g I C A g I C A g I C A g I C A g I C A g I C A g I n N o b 3 d E Z W x h e S I 6 I D A s D Q o g I C A g I C A g I C A g I C A g I C A g I C A g I C A g I C A i a G l k Z U R l b G F 5 I j o g M T A w L A 0 K I C A g I C A g I C A g I C A g I C A g I C A g I C A g I C A g I m V u d G V y Y W J s Z S I 6 I G Z h b H N l L A 0 K I C A g I C A g I C A g I C A g I C A g I C A g I C A g I C A g I m N v b m Z p b m U i O i B m Y W x z Z S w N C i A g I C A g I C A g I C A g I C A g I C A g I C A g I C A g I C J h c H B l b m R U b 0 J v Z H k i O i B m Y W x z Z S w N C i A g I C A g I C A g I C A g I C A g I C A g I C A g I C A g I C J 0 c m F u c 2 l 0 a W 9 u R H V y Y X R p b 2 4 i O i A w L j Q s D Q o g I C A g I C A g I C A g I C A g I C A g I C A g I C A g I C A i Z m 9 y b W F 0 d G V y I j o g I n t h f S A 8 Y n I v P n t i f T o g e 2 N 9 I C h 7 Z H 0 l K S I s D Q o g I C A g I C A g I C A g I C A g I C A g I C A g I C A g I C A i d G V 4 d F N 0 e W x l I j o g e w 0 K I C A g I C A g I C A g I C A g I C A g I C A g I C A g I C A g I C A g I C J m b 2 5 0 U 2 l 6 Z S I 6 I D E 0 D Q o g I C A g I C A g I C A g I C A g I C A g I C A g I C A g I C B 9 L A 0 K I C A g I C A g I C A g I C A g I C A g I C A g I C A g I C A g I m J v c m R l c l d p Z H R o I j o g M C w N C i A g I C A g I C A g I C A g I C A g I C A g I C A g I C A g I C J w Y W R k a W 5 n I j o g N S w N C i A g I C A g I C A g I C A g I C A g I C A g I C A g I C A g I C J v c m R l c i I 6 I C J z Z X J p Z X N B c 2 M i D Q o g I C A g I C A g I C A g I C A g I C A g I C A g I H 0 s D Q o g I C A g I C A g I C A g I C A g I C A g I C A g I C J y a X B w b G V F Z m Z l Y 3 Q i O i B 7 D Q o g I C A g I C A g I C A g I C A g I C A g I C A g I C A g I C A i c 2 h v d y I 6 I H R y d W U s D Q o g I C A g I C A g I C A g I C A g I C A g I C A g I C A g I C A i Y n J 1 c 2 h U e X B l I j o g I n N 0 c m 9 r Z S I s D Q o g I C A g I C A g I C A g I C A g I C A g I C A g I C A g I C A i c 2 N h b G U i O i A y L j U s D Q o g I C A g I C A g I C A g I C A g I C A g I C A g I C A g I C A i c G V y a W 9 k I j o g N A 0 K I C A g I C A g I C A g I C A g I C A g I C A g I C B 9 D Q o g I C A g I C A g I C A g I C A g I C A g f Q 0 K I C A g I C A g I C A g I C A g X S w N C i A g I C A g I C A g I C A g I C J 0 a X R s Z S I 6 I F s N C i A g I C A g I C A g I C A g I C A g I C B 7 D Q o g I C A g I C A g I C A g I C A g I C A g I C A g I C J z a G 9 3 I j o g I l x 1 N T k y N 1 x 1 O G M 0 N l x 1 N z Y 4 N F x 1 N W U 3 M 1 x 1 N T c 0 N 1 x 1 N m J j Z l x 1 N W U 3 N F x 1 N G V m N 1 x 1 N j g z Y y I s D Q o g I C A g I C A g I C A g I C A g I C A g I C A g I C J 0 Y X J n Z X Q i O i A i Y m x h b m s i L A 0 K I C A g I C A g I C A g I C A g I C A g I C A g I C A i c 3 V i d G F y Z 2 V 0 I j o g I m J s Y W 5 r I i w N C i A g I C A g I C A g I C A g I C A g I C A g I C A g I n B h Z G R p b m c i O i A 1 L A 0 K I C A g I C A g I C A g I C A g I C A g I C A g I C A i a X R l b U d h c C I 6 I D E w L A 0 K I C A g I C A g I C A g I C A g I C A g I C A g I C A i d G V 4 d E F s a W d u I j o g I m F 1 d G 8 i L A 0 K I C A g I C A g I C A g I C A g I C A g I C A g I C A i d G V 4 d F Z l c n R p Y 2 F s Q W x p Z 2 4 i O i A i Y X V 0 b y I s D Q o g I C A g I C A g I C A g I C A g I C A g I C A g I C J 0 c m l n Z 2 V y R X Z l b n Q i O i B m Y W x z Z Q 0 K I C A g I C A g I C A g I C A g I C A g I H 0 N C i A g I C A g I C A g I C A g I F 0 s D Q o g I C A g I C A g I C A g I C A i d G 9 v b H R p c C I 6 I H s N C i A g I C A g I C A g I C A g I C A g I C A i c 2 h v d y I 6 I H R y d W U s D Q o g I C A g I C A g I C A g I C A g I C A g I n R y a W d n Z X I i O i A i a X R l b S I s D Q o g I C A g I C A g I C A g I C A g I C A g I n R y a W d n Z X J P b i I 6 I C J t b 3 V z Z W 1 v d m V 8 Y 2 x p Y 2 s i L A 0 K I C A g I C A g I C A g I C A g I C A g I C J h e G l z U G 9 p b n R l c i I 6 I H s N C i A g I C A g I C A g I C A g I C A g I C A g I C A g I n R 5 c G U i O i A i b G l u Z S I N C i A g I C A g I C A g I C A g I C A g I C B 9 L A 0 K I C A g I C A g I C A g I C A g I C A g I C J z a G 9 3 Q 2 9 u d G V u d C I 6 I H R y d W U s D Q o g I C A g I C A g I C A g I C A g I C A g I m F s d 2 F 5 c 1 N o b 3 d D b 2 5 0 Z W 5 0 I j o g Z m F s c 2 U s D Q o g I C A g I C A g I C A g I C A g I C A g I n N o b 3 d E Z W x h e S I 6 I D A s D Q o g I C A g I C A g I C A g I C A g I C A g I m h p Z G V E Z W x h e S I 6 I D E w M C w N C i A g I C A g I C A g I C A g I C A g I C A i Z W 5 0 Z X J h Y m x l I j o g Z m F s c 2 U s D Q o g I C A g I C A g I C A g I C A g I C A g I m N v b m Z p b m U i O i B m Y W x z Z S w N C i A g I C A g I C A g I C A g I C A g I C A i Y X B w Z W 5 k V G 9 C b 2 R 5 I j o g Z m F s c 2 U s D Q o g I C A g I C A g I C A g I C A g I C A g I n R y Y W 5 z a X R p b 2 5 E d X J h d G l v b i I 6 I D A u N C w N C i A g I C A g I C A g I C A g I C A g I C A i d G V 4 d F N 0 e W x l I j o g e w 0 K I C A g I C A g I C A g I C A g I C A g I C A g I C A i Z m 9 u d F N p e m U i O i A x N A 0 K I C A g I C A g I C A g I C A g I C A g I H 0 s D Q o g I C A g I C A g I C A g I C A g I C A g I m J v c m R l c l d p Z H R o I j o g M C w N C i A g I C A g I C A g I C A g I C A g I C A i c G F k Z G l u Z y I 6 I D U s D Q o g I C A g I C A g I C A g I C A g I C A g I m 9 y Z G V y I j o g I n N l c m l l c 0 F z Y y I N C i A g I C A g I C A g I C A g I H 0 s D Q o g I C A g I C A g I C A g I C A i Y 2 9 s b 3 I i O i B b D Q o g I C A g I C A g I C A g I C A g I C A g I i M 1 N D c w Y z Y i L A 0 K I C A g I C A g I C A g I C A g I C A g I C I j O T F j Y z c 1 I i w N C i A g I C A g I C A g I C A g I C A g I C A i I 2 Z h Y z g 1 O C I s D Q o g I C A g I C A g I C A g I C A g I C A g I i N l Z T Y 2 N j Y i L A 0 K I C A g I C A g I C A g I C A g I C A g I C I j N z N j M G R l I i w N C i A g I C A g I C A g I C A g I C A g I C A i I z N i Y T I 3 M i I s D Q o g I C A g I C A g I C A g I C A g I C A g I i N m Y z g 0 N T I i L A 0 K I C A g I C A g I C A g I C A g I C A g I C I j O W E 2 M G I 0 I i w N C i A g I C A g I C A g I C A g I C A g I C A i I 2 V h N 2 N j Y y I N C i A g I C A g I C A g I C A g I F 0 N C i A g I C A g I C A g f Q 0 K I C A g I F 0 N C n 0 7 D Q o g I C A g I C A g I G N o Y X J 0 X z R h Y 2 Y 3 M j k 4 N z c y N z Q 2 M T I 4 O D E x O W M w M D V k N T M w N D R l L n N l d E 9 w d G l v b i h v c H R p b 2 5 f N G F j Z j c y O T g 3 N z I 3 N D Y x M j g 4 M T E 5 Y z A w N W Q 1 M z A 0 N G U p O w 0 K I C A g I D w v c 2 N y a X B 0 P g 0 K P C 9 i b 2 R 5 P g 0 K P C 9 o d G 1 s P g 0 K " > 0 3 b 2 9 d c b - c 5 6 4 - 4 4 2 1 - b b c 0 - 3 1 8 7 1 3 9 e b 4 6 7 . h t m l 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j k 3 M D A 1 M j Q 0 N m Y y Z D Q 3 O W Q 5 O D g w N D g z M 2 Y 3 Z D d h N G J j I i B j b G F z c z 0 i Y 2 h h c n Q t Y 2 9 u d G F p b m V y I i B z d H l s Z T 0 i d 2 l k d G g 6 M T A y N H B 4 O y B o Z W l n a H Q 6 N z Y 4 c H g 7 I C I + P C 9 k a X Y + D Q o g I C A g P H N j c m l w d D 4 N C i A g I C A g I C A g d m F y I G N o Y X J 0 X z k 3 M D A 1 M j Q 0 N m Y y Z D Q 3 O W Q 5 O D g w N D g z M 2 Y 3 Z D d h N G J j I D 0 g Z W N o Y X J 0 c y 5 p b m l 0 K A 0 K I C A g I C A g I C A g I C A g Z G 9 j d W 1 l b n Q u Z 2 V 0 R W x l b W V u d E J 5 S W Q o J z k 3 M D A 1 M j Q 0 N m Y y Z D Q 3 O W Q 5 O D g w N D g z M 2 Y 3 Z D d h N G J j J y k s I C d 3 a G l 0 Z S c s I H t y Z W 5 k Z X J l c j o g J 2 N h b n Z h c y d 9 K T s N C i A g I C A g I C A g d m F y I G 9 w d G l v b l 8 5 N z A w N T I 0 N D Z m M m Q 0 N z l k O T g 4 M D Q 4 M z N m N 2 Q 3 Y T R i Y y A 9 I H s N C i A g I C A i Y W 5 p b W F 0 a W 9 u I j o g d H J 1 Z S w N C i A g I C A i Y W 5 p b W F 0 a W 9 u V G h y Z X N o b 2 x k I j o g M j A w M C w N C i A g I C A i Y W 5 p b W F 0 a W 9 u R H V y Y X R p b 2 4 i O i A x M D A w L A 0 K I C A g I C J h b m l t Y X R p b 2 5 F Y X N p b m c i O i A i Y 3 V i a W N P d X Q i L A 0 K I C A g I C J h b m l t Y X R p b 2 5 E Z W x h e S I 6 I D A s D Q o g I C A g I m F u a W 1 h d G l v b k R 1 c m F 0 a W 9 u V X B k Y X R l I j o g M z A w L A 0 K I C A g I C J h b m l t Y X R p b 2 5 F Y X N p b m d V c G R h d G U i O i A i Y 3 V i a W N P d X Q i L A 0 K I C A g I C J h b m l t Y X R p b 2 5 E Z W x h e V V w Z G F 0 Z S I 6 I D A s D Q o g I C A g I m F y a W E i O i B 7 D Q o g I C A g I C A g I C J l b m F i b G V k I j o g Z m F s c 2 U N C i A g I C B 9 L A 0 K I C A g I C J j b 2 x v c i I 6 I F s N C i A g I C A g I C A g I i M 1 N D c w Y z Y i L A 0 K I C A g I C A g I C A i I z k x Y 2 M 3 N S I s D Q o g I C A g I C A g I C I j Z m F j O D U 4 I i w N C i A g I C A g I C A g I i N l Z T Y 2 N j Y i L A 0 K I C A g I C A g I C A i I z c z Y z B k Z S I s D Q o g I C A g I C A g I C I j M 2 J h M j c y I i w N C i A g I C A g I C A g I i N m Y z g 0 N T I i L A 0 K I C A g I C A g I C A i I z l h N j B i N C I s D Q o g I C A g I C A g I C I j Z W E 3 Y 2 N j I g 0 K I C A g I F 0 s D Q o g I C A g I n N l c m l l c y I 6 I F s N C i A g I C A g I C A g e w 0 K I C A g I C A g I C A g I C A g I n R 5 c G U i O i A i b G l u Z S I s D Q o g I C A g I C A g I C A g I C A i b m F t Z S I 6 I C J c d T R l M m R c d T U 2 Z m Q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x O T k x L j A s D Q o g I C A g I C A g I C A g I C A g I C A g I C A g I D g w L j g N C i A g I C A g I C A g I C A g I C A g I C B d L A 0 K I C A g I C A g I C A g I C A g I C A g I F s N C i A g I C A g I C A g I C A g I C A g I C A g I C A g M T k 5 M i 4 w L A 0 K I C A g I C A g I C A g I C A g I C A g I C A g I C A 4 N C 4 1 D Q o g I C A g I C A g I C A g I C A g I C A g X S w N C i A g I C A g I C A g I C A g I C A g I C B b D Q o g I C A g I C A g I C A g I C A g I C A g I C A g I D E 5 O T M u M C w N C i A g I C A g I C A g I C A g I C A g I C A g I C A g O T c u M A 0 K I C A g I C A g I C A g I C A g I C A g I F 0 s D Q o g I C A g I C A g I C A g I C A g I C A g W w 0 K I C A g I C A g I C A g I C A g I C A g I C A g I C A x O T k 0 L j A s D Q o g I C A g I C A g I C A g I C A g I C A g I C A g I D k 4 L j I N C i A g I C A g I C A g I C A g I C A g I C B d L A 0 K I C A g I C A g I C A g I C A g I C A g I F s N C i A g I C A g I C A g I C A g I C A g I C A g I C A g M T k 5 N S 4 w L A 0 K I C A g I C A g I C A g I C A g I C A g I C A g I C A x N D I u N w 0 K I C A g I C A g I C A g I C A g I C A g I F 0 s D Q o g I C A g I C A g I C A g I C A g I C A g W w 0 K I C A g I C A g I C A g I C A g I C A g I C A g I C A x O T k 2 L j A s D Q o g I C A g I C A g I C A g I C A g I C A g I C A g I D I 1 O C 4 2 D Q o g I C A g I C A g I C A g I C A g I C A g X S w N C i A g I C A g I C A g I C A g I C A g I C B b D Q o g I C A g I C A g I C A g I C A g I C A g I C A g I D E 5 O T c u M C w N C i A g I C A g I C A g I C A g I C A g I C A g I C A g M j E y L j M N C i A g I C A g I C A g I C A g I C A g I C B d L A 0 K I C A g I C A g I C A g I C A g I C A g I F s N C i A g I C A g I C A g I C A g I C A g I C A g I C A g M T k 5 O C 4 w L A 0 K I C A g I C A g I C A g I C A g I C A g I C A g I C A x O D c u M g 0 K I C A g I C A g I C A g I C A g I C A g I F 0 s D Q o g I C A g I C A g I C A g I C A g I C A g W w 0 K I C A g I C A g I C A g I C A g I C A g I C A g I C A x O T k 5 L j A s D Q o g I C A g I C A g I C A g I C A g I C A g I C A g I D E 0 N i 4 y D Q o g I C A g I C A g I C A g I C A g I C A g X S w N C i A g I C A g I C A g I C A g I C A g I C B b D Q o g I C A g I C A g I C A g I C A g I C A g I C A g I D I w M D A u M C w N C i A g I C A g I C A g I C A g I C A g I C A g I C A g N D E w L j c N C i A g I C A g I C A g I C A g I C A g I C B d L A 0 K I C A g I C A g I C A g I C A g I C A g I F s N C i A g I C A g I C A g I C A g I C A g I C A g I C A g M j A w M S 4 w L A 0 K I C A g I C A g I C A g I C A g I C A g I C A g I C A x N T U u O Q 0 K I C A g I C A g I C A g I C A g I C A g I F 0 s D Q o g I C A g I C A g I C A g I C A g I C A g W w 0 K I C A g I C A g I C A g I C A g I C A g I C A g I C A y M D A y L j A s D Q o g I C A g I C A g I C A g I C A g I C A g I C A g I D E 0 N i 4 y D Q o g I C A g I C A g I C A g I C A g I C A g X S w N C i A g I C A g I C A g I C A g I C A g I C B b D Q o g I C A g I C A g I C A g I C A g I C A g I C A g I D I w M D M u M C w N C i A g I C A g I C A g I C A g I C A g I C A g I C A g M j E z L j g N C i A g I C A g I C A g I C A g I C A g I C B d L A 0 K I C A g I C A g I C A g I C A g I C A g I F s N C i A g I C A g I C A g I C A g I C A g I C A g I C A g M j A w N C 4 w L A 0 K I C A g I C A g I C A g I C A g I C A g I C A g I C A x O D k u N w 0 K I C A g I C A g I C A g I C A g I C A g I F 0 s D Q o g I C A g I C A g I C A g I C A g I C A g W w 0 K I C A g I C A g I C A g I C A g I C A g I C A g I C A y M D A 1 L j A s D Q o g I C A g I C A g I C A g I C A g I C A g I C A g I D E 4 O S 4 y D Q o g I C A g I C A g I C A g I C A g I C A g X S w N C i A g I C A g I C A g I C A g I C A g I C B b D Q o g I C A g I C A g I C A g I C A g I C A g I C A g I D I w M D Y u M C w N C i A g I C A g I C A g I C A g I C A g I C A g I C A g M j U y L j E N C i A g I C A g I C A g I C A g I C A g I C B d L A 0 K I C A g I C A g I C A g I C A g I C A g I F s N C i A g I C A g I C A g I C A g I C A g I C A g I C A g M j A w N y 4 w L A 0 K I C A g I C A g I C A g I C A g I C A g I C A g I C A x O T M u N A 0 K I C A g I C A g I C A g I C A g I C A g I F 0 s D Q o g I C A g I C A g I C A g I C A g I C A g W w 0 K I C A g I C A g I C A g I C A g I C A g I C A g I C A y M D A 4 L j A s D Q o g I C A g I C A g I C A g I C A g I C A g I C A g I D I x O C 4 z D Q o g I C A g I C A g I C A g I C A g I C A g X S w N C i A g I C A g I C A g I C A g I C A g I C B b D Q o g I C A g I C A g I C A g I C A g I C A g I C A g I D I w M D k u M C w N C i A g I C A g I C A g I C A g I C A g I C A g I C A g M j Q z L j A N C i A g I C A g I C A g I C A g I C A g I C B d L A 0 K I C A g I C A g I C A g I C A g I C A g I F s N C i A g I C A g I C A g I C A g I C A g I C A g I C A g M j A x M C 4 w L A 0 K I C A g I C A g I C A g I C A g I C A g I C A g I C A y N z M u M w 0 K I C A g I C A g I C A g I C A g I C A g I F 0 s D Q o g I C A g I C A g I C A g I C A g I C A g W w 0 K I C A g I C A g I C A g I C A g I C A g I C A g I C A y M D E x L j A s D Q o g I C A g I C A g I C A g I C A g I C A g I C A g I D M y M S 4 4 D Q o g I C A g I C A g I C A g I C A g I C A g X S w N C i A g I C A g I C A g I C A g I C A g I C B b D Q o g I C A g I C A g I C A g I C A g I C A g I C A g I D I w M T I u M C w N C i A g I C A g I C A g I C A g I C A g I C A g I C A g M z g z L j Q N C i A g I C A g I C A g I C A g I C A g I C B d L A 0 K I C A g I C A g I C A g I C A g I C A g I F s N C i A g I C A g I C A g I C A g I C A g I C A g I C A g M j A x M y 4 w L A 0 K I C A g I C A g I C A g I C A g I C A g I C A g I C A 0 O D k u M A 0 K I C A g I C A g I C A g I C A g I C A g I F 0 s D Q o g I C A g I C A g I C A g I C A g I C A g W w 0 K I C A g I C A g I C A g I C A g I C A g I C A g I C A y M D E 0 L j A s D Q o g I C A g I C A g I C A g I C A g I C A g I C A g I D Q 0 M S 4 5 D Q o g I C A g I C A g I C A g I C A g I C A g X S w N C i A g I C A g I C A g I C A g I C A g I C B b D Q o g I C A g I C A g I C A g I C A g I C A g I C A g I D I w M T U u M C w N C i A g I C A g I C A g I C A g I C A g I C A g I C A g N D M y L j Q N C i A g I C A g I C A g I C A g I C A g I C B d L A 0 K I C A g I C A g I C A g I C A g I C A g I F s N C i A g I C A g I C A g I C A g I C A g I C A g I C A g M j A x N i 4 w L A 0 K I C A g I C A g I C A g I C A g I C A g I C A g I C A y N j Q u M w 0 K I C A g I C A g I C A g I C A g I C A g I F 0 s D Q o g I C A g I C A g I C A g I C A g I C A g W w 0 K I C A g I C A g I C A g I C A g I C A g I C A g I C A y M D E 3 L j A s D Q o g I C A g I C A g I C A g I C A g I C A g I C A g I D M 3 M C 4 4 D Q o g I C A g I C A g I C A g I C A g I C A g X S w N C i A g I C A g I C A g I C A g I C A g I C B b D Q o g I C A g I C A g I C A g I C A g I C A g I C A g I D I w M T g u M C w N C i A g I C A g I C A g I C A g I C A g I C A g I C A g M z k 4 L j A N C i A g I C A g I C A g I C A g I C A g I C B d L A 0 K I C A g I C A g I C A g I C A g I C A g I F s N C i A g I C A g I C A g I C A g I C A g I C A g I C A g M j A x O S 4 w L A 0 K I C A g I C A g I C A g I C A g I C A g I C A g I C A 0 M D g u N g 0 K I C A g I C A g I C A g I C A g I C A g I F 0 s D Q o g I C A g I C A g I C A g I C A g I C A g W w 0 K I C A g I C A g I C A g I C A g I C A g I C A g I C A y M D I w L j A s D Q o g I C A g I C A g I C A g I C A g I C A g I C A g I D Q x O S 4 0 D Q o g I C A g I C A g I C A g I C A g I C A g X S w N C i A g I C A g I C A g I C A g I C A g I C B b D Q o g I C A g I C A g I C A g I C A g I C A g I C A g I D I w M j E u M C w N C i A g I C A g I C A g I C A g I C A g I C A g I C A g N D M x L j U N C i A g I C A g I C A g I C A g I C A g I C B d L A 0 K I C A g I C A g I C A g I C A g I C A g I F s N C i A g I C A g I C A g I C A g I C A g I C A g I C A g M j A y M i 4 w L A 0 K I C A g I C A g I C A g I C A g I C A g I C A g I C B u d W x s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S w N C i A g I C A g I C A g e w 0 K I C A g I C A g I C A g I C A g I n R 5 c G U i O i A i b G l u Z S I s D Q o g I C A g I C A g I C A g I C A i b m F t Z S I 6 I C J c d T d m O G V c d T U 2 Z m Q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x O T k x L j A s D Q o g I C A g I C A g I C A g I C A g I C A g I C A g I D k z L j A N C i A g I C A g I C A g I C A g I C A g I C B d L A 0 K I C A g I C A g I C A g I C A g I C A g I F s N C i A g I C A g I C A g I C A g I C A g I C A g I C A g M T k 5 M i 4 w L A 0 K I C A g I C A g I C A g I C A g I C A g I C A g I C A 4 M S 4 w D Q o g I C A g I C A g I C A g I C A g I C A g X S w N C i A g I C A g I C A g I C A g I C A g I C B b D Q o g I C A g I C A g I C A g I C A g I C A g I C A g I D E 5 O T M u M C w N C i A g I C A g I C A g I C A g I C A g I C A g I C A g O T g u M A 0 K I C A g I C A g I C A g I C A g I C A g I F 0 s D Q o g I C A g I C A g I C A g I C A g I C A g W w 0 K I C A g I C A g I C A g I C A g I C A g I C A g I C A x O T k 0 L j A s D Q o g I C A g I C A g I C A g I C A g I C A g I C A g I D g 5 L j A N C i A g I C A g I C A g I C A g I C A g I C B d L A 0 K I C A g I C A g I C A g I C A g I C A g I F s N C i A g I C A g I C A g I C A g I C A g I C A g I C A g M T k 5 N S 4 w L A 0 K I C A g I C A g I C A g I C A g I C A g I C A g I C A x M j g u M A 0 K I C A g I C A g I C A g I C A g I C A g I F 0 s D Q o g I C A g I C A g I C A g I C A g I C A g W w 0 K I C A g I C A g I C A g I C A g I C A g I C A g I C A x O T k 2 L j A s D Q o g I C A g I C A g I C A g I C A g I C A g I C A g I D E 0 M C 4 w D Q o g I C A g I C A g I C A g I C A g I C A g X S w N C i A g I C A g I C A g I C A g I C A g I C B b D Q o g I C A g I C A g I C A g I C A g I C A g I C A g I D E 5 O T c u M C w N C i A g I C A g I C A g I C A g I C A g I C A g I C A g O T Y u M A 0 K I C A g I C A g I C A g I C A g I C A g I F 0 s D Q o g I C A g I C A g I C A g I C A g I C A g W w 0 K I C A g I C A g I C A g I C A g I C A g I C A g I C A x O T k 4 L j A s D Q o g I C A g I C A g I C A g I C A g I C A g I C A g I D c 2 L j A N C i A g I C A g I C A g I C A g I C A g I C B d L A 0 K I C A g I C A g I C A g I C A g I C A g I F s N C i A g I C A g I C A g I C A g I C A g I C A g I C A g M T k 5 O S 4 w L A 0 K I C A g I C A g I C A g I C A g I C A g I C A g I C A 3 M i 4 w D Q o g I C A g I C A g I C A g I C A g I C A g X S w N C i A g I C A g I C A g I C A g I C A g I C B b D Q o g I C A g I C A g I C A g I C A g I C A g I C A g I D I w M D A u M C w N C i A g I C A g I C A g I C A g I C A g I C A g I C A g N z M u M A 0 K I C A g I C A g I C A g I C A g I C A g I F 0 s D Q o g I C A g I C A g I C A g I C A g I C A g W w 0 K I C A g I C A g I C A g I C A g I C A g I C A g I C A y M D A x L j A s D Q o g I C A g I C A g I C A g I C A g I C A g I C A g I D c 4 L j A N C i A g I C A g I C A g I C A g I C A g I C B d L A 0 K I C A g I C A g I C A g I C A g I C A g I F s N C i A g I C A g I C A g I C A g I C A g I C A g I C A g M j A w M i 4 w L A 0 K I C A g I C A g I C A g I C A g I C A g I C A g I C A 5 M S 4 w D Q o g I C A g I C A g I C A g I C A g I C A g X S w N C i A g I C A g I C A g I C A g I C A g I C B b D Q o g I C A g I C A g I C A g I C A g I C A g I C A g I D I w M D M u M C w N C i A g I C A g I C A g I C A g I C A g I C A g I C A g O T U u M A 0 K I C A g I C A g I C A g I C A g I C A g I F 0 s D Q o g I C A g I C A g I C A g I C A g I C A g W w 0 K I C A g I C A g I C A g I C A g I C A g I C A g I C A y M D A 0 L j A s D Q o g I C A g I C A g I C A g I C A g I C A g I C A g I D g x L j A N C i A g I C A g I C A g I C A g I C A g I C B d L A 0 K I C A g I C A g I C A g I C A g I C A g I F s N C i A g I C A g I C A g I C A g I C A g I C A g I C A g M j A w N S 4 w L A 0 K I C A g I C A g I C A g I C A g I C A g I C A g I C A 3 O S 4 w D Q o g I C A g I C A g I C A g I C A g I C A g X S w N C i A g I C A g I C A g I C A g I C A g I C B b D Q o g I C A g I C A g I C A g I C A g I C A g I C A g I D I w M D Y u M C w N C i A g I C A g I C A g I C A g I C A g I C A g I C A g M T I w L j A N C i A g I C A g I C A g I C A g I C A g I C B d L A 0 K I C A g I C A g I C A g I C A g I C A g I F s N C i A g I C A g I C A g I C A g I C A g I C A g I C A g M j A w N y 4 w L A 0 K I C A g I C A g I C A g I C A g I C A g I C A g I C A x N j U u M A 0 K I C A g I C A g I C A g I C A g I C A g I F 0 s D Q o g I C A g I C A g I C A g I C A g I C A g W w 0 K I C A g I C A g I C A g I C A g I C A g I C A g I C A y M D A 4 L j A s D Q o g I C A g I C A g I C A g I C A g I C A g I C A g I D E 2 M C 4 w D Q o g I C A g I C A g I C A g I C A g I C A g X S w N C i A g I C A g I C A g I C A g I C A g I C B b D Q o g I C A g I C A g I C A g I C A g I C A g I C A g I D I w M D k u M C w N C i A g I C A g I C A g I C A g I C A g I C A g I C A g M T Q w L j A N C i A g I C A g I C A g I C A g I C A g I C B d L A 0 K I C A g I C A g I C A g I C A g I C A g I F s N C i A g I C A g I C A g I C A g I C A g I C A g I C A g M j A x M C 4 w L A 0 K I C A g I C A g I C A g I C A g I C A g I C A g I C A y M D Q u M A 0 K I C A g I C A g I C A g I C A g I C A g I F 0 s D Q o g I C A g I C A g I C A g I C A g I C A g W w 0 K I C A g I C A g I C A g I C A g I C A g I C A g I C A y M D E x L j A s D Q o g I C A g I C A g I C A g I C A g I C A g I C A g I D I 0 N S 4 w D Q o g I C A g I C A g I C A g I C A g I C A g X S w N C i A g I C A g I C A g I C A g I C A g I C B b D Q o g I C A g I C A g I C A g I C A g I C A g I C A g I D I w M T I u M C w N C i A g I C A g I C A g I C A g I C A g I C A g I C A g M j c x L j A N C i A g I C A g I C A g I C A g I C A g I C B d L A 0 K I C A g I C A g I C A g I C A g I C A g I F s N C i A g I C A g I C A g I C A g I C A g I C A g I C A g M j A x M y 4 w L A 0 K I C A g I C A g I C A g I C A g I C A g I C A g I C A x N z Y u M A 0 K I C A g I C A g I C A g I C A g I C A g I F 0 s D Q o g I C A g I C A g I C A g I C A g I C A g W w 0 K I C A g I C A g I C A g I C A g I C A g I C A g I C A y M D E 0 L j A s D Q o g I C A g I C A g I C A g I C A g I C A g I C A g I D E 0 N i 4 w D Q o g I C A g I C A g I C A g I C A g I C A g X S w N C i A g I C A g I C A g I C A g I C A g I C B b D Q o g I C A g I C A g I C A g I C A g I C A g I C A g I D I w M T U u M C w N C i A g I C A g I C A g I C A g I C A g I C A g I C A g M T Q y L j A N C i A g I C A g I C A g I C A g I C A g I C B d L A 0 K I C A g I C A g I C A g I C A g I C A g I F s N C i A g I C A g I C A g I C A g I C A g I C A g I C A g M j A x N i 4 w L A 0 K I C A g I C A g I C A g I C A g I C A g I C A g I C A x M z I u M A 0 K I C A g I C A g I C A g I C A g I C A g I F 0 s D Q o g I C A g I C A g I C A g I C A g I C A g W w 0 K I C A g I C A g I C A g I C A g I C A g I C A g I C A y M D E 3 L j A s D Q o g I C A g I C A g I C A g I C A g I C A g I C A g I D E z M i 4 w D Q o g I C A g I C A g I C A g I C A g I C A g X S w N C i A g I C A g I C A g I C A g I C A g I C B b D Q o g I C A g I C A g I C A g I C A g I C A g I C A g I D I w M T g u M C w N C i A g I C A g I C A g I C A g I C A g I C A g I C A g M T Q y L j A N C i A g I C A g I C A g I C A g I C A g I C B d L A 0 K I C A g I C A g I C A g I C A g I C A g I F s N C i A g I C A g I C A g I C A g I C A g I C A g I C A g M j A x O S 4 w L A 0 K I C A g I C A g I C A g I C A g I C A g I C A g I C A x N T E u M A 0 K I C A g I C A g I C A g I C A g I C A g I F 0 s D Q o g I C A g I C A g I C A g I C A g I C A g W w 0 K I C A g I C A g I C A g I C A g I C A g I C A g I C A y M D I w L j A s D Q o g I C A g I C A g I C A g I C A g I C A g I C A g I D E 2 O S 4 w D Q o g I C A g I C A g I C A g I C A g I C A g X S w N C i A g I C A g I C A g I C A g I C A g I C B b D Q o g I C A g I C A g I C A g I C A g I C A g I C A g I D I w M j E u M C w N C i A g I C A g I C A g I C A g I C A g I C A g I C A g M j E 0 L j Y N C i A g I C A g I C A g I C A g I C A g I C B d L A 0 K I C A g I C A g I C A g I C A g I C A g I F s N C i A g I C A g I C A g I C A g I C A g I C A g I C A g M j A y M i 4 w L A 0 K I C A g I C A g I C A g I C A g I C A g I C A g I C B u d W x s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S w N C i A g I C A g I C A g e w 0 K I C A g I C A g I C A g I C A g I n R 5 c G U i O i A i b G l u Z S I s D Q o g I C A g I C A g I C A g I C A i b m F t Z S I 6 I C J c d T U z N z B c d T V l Y T Y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x O T k x L j A s D Q o g I C A g I C A g I C A g I C A g I C A g I C A g I D E z O S 4 1 D Q o g I C A g I C A g I C A g I C A g I C A g X S w N C i A g I C A g I C A g I C A g I C A g I C B b D Q o g I C A g I C A g I C A g I C A g I C A g I C A g I D E 5 O T I u M C w N C i A g I C A g I C A g I C A g I C A g I C A g I C A g M T I z L j M N C i A g I C A g I C A g I C A g I C A g I C B d L A 0 K I C A g I C A g I C A g I C A g I C A g I F s N C i A g I C A g I C A g I C A g I C A g I C A g I C A g M T k 5 M y 4 w L A 0 K I C A g I C A g I C A g I C A g I C A g I C A g I C A x M D g u M Q 0 K I C A g I C A g I C A g I C A g I C A g I F 0 s D Q o g I C A g I C A g I C A g I C A g I C A g W w 0 K I C A g I C A g I C A g I C A g I C A g I C A g I C A x O T k 0 L j A s D Q o g I C A g I C A g I C A g I C A g I C A g I C A g I D E y M C 4 y D Q o g I C A g I C A g I C A g I C A g I C A g X S w N C i A g I C A g I C A g I C A g I C A g I C B b D Q o g I C A g I C A g I C A g I C A g I C A g I C A g I D E 5 O T U u M C w N C i A g I C A g I C A g I C A g I C A g I C A g I C A g M T I w L j Q N C i A g I C A g I C A g I C A g I C A g I C B d L A 0 K I C A g I C A g I C A g I C A g I C A g I F s N C i A g I C A g I C A g I C A g I C A g I C A g I C A g M T k 5 N i 4 w L A 0 K I C A g I C A g I C A g I C A g I C A g I C A g I C A x M D k u O Q 0 K I C A g I C A g I C A g I C A g I C A g I F 0 s D Q o g I C A g I C A g I C A g I C A g I C A g W w 0 K I C A g I C A g I C A g I C A g I C A g I C A g I C A x O T k 3 L j A s D Q o g I C A g I C A g I C A g I C A g I C A g I C A g I D E x M y 4 y D Q o g I C A g I C A g I C A g I C A g I C A g X S w N C i A g I C A g I C A g I C A g I C A g I C B b D Q o g I C A g I C A g I C A g I C A g I C A g I C A g I D E 5 O T g u M C w N C i A g I C A g I C A g I C A g I C A g I C A g I C A g M T E y L j I N C i A g I C A g I C A g I C A g I C A g I C B d L A 0 K I C A g I C A g I C A g I C A g I C A g I F s N C i A g I C A g I C A g I C A g I C A g I C A g I C A g M T k 5 O S 4 w L A 0 K I C A g I C A g I C A g I C A g I C A g I C A g I C A x M T g u N A 0 K I C A g I C A g I C A g I C A g I C A g I F 0 s D Q o g I C A g I C A g I C A g I C A g I C A g W w 0 K I C A g I C A g I C A g I C A g I C A g I C A g I C A y M D A w L j A s D Q o g I C A g I C A g I C A g I C A g I C A g I C A g I D E x M C 4 4 D Q o g I C A g I C A g I C A g I C A g I C A g X S w N C i A g I C A g I C A g I C A g I C A g I C B b D Q o g I C A g I C A g I C A g I C A g I C A g I C A g I D I w M D E u M C w N C i A g I C A g I C A g I C A g I C A g I C A g I C A g O T k u O Q 0 K I C A g I C A g I C A g I C A g I C A g I F 0 s D Q o g I C A g I C A g I C A g I C A g I C A g W w 0 K I C A g I C A g I C A g I C A g I C A g I C A g I C A y M D A y L j A s D Q o g I C A g I C A g I C A g I C A g I C A g I C A g I D E w N S 4 z D Q o g I C A g I C A g I C A g I C A g I C A g X S w N C i A g I C A g I C A g I C A g I C A g I C B b D Q o g I C A g I C A g I C A g I C A g I C A g I C A g I D I w M D M u M C w N C i A g I C A g I C A g I C A g I C A g I C A g I C A g M T A 4 L j E N C i A g I C A g I C A g I C A g I C A g I C B d L A 0 K I C A g I C A g I C A g I C A g I C A g I F s N C i A g I C A g I C A g I C A g I C A g I C A g I C A g M j A w N C 4 w L A 0 K I C A g I C A g I C A g I C A g I C A g I C A g I C A x M z E u N w 0 K I C A g I C A g I C A g I C A g I C A g I F 0 s D Q o g I C A g I C A g I C A g I C A g I C A g W w 0 K I C A g I C A g I C A g I C A g I C A g I C A g I C A y M D A 1 L j A s D Q o g I C A g I C A g I C A g I C A g I C A g I C A g I D E y N y 4 4 D Q o g I C A g I C A g I C A g I C A g I C A g X S w N C i A g I C A g I C A g I C A g I C A g I C B b D Q o g I C A g I C A g I C A g I C A g I C A g I C A g I D I w M D Y u M C w N C i A g I C A g I C A g I C A g I C A g I C A g I C A g M T Y 5 L j I N C i A g I C A g I C A g I C A g I C A g I C B d L A 0 K I C A g I C A g I C A g I C A g I C A g I F s N C i A g I C A g I C A g I C A g I C A g I C A g I C A g M j A w N y 4 w L A 0 K I C A g I C A g I C A g I C A g I C A g I C A g I C B u d W x s D Q o g I C A g I C A g I C A g I C A g I C A g X S w N C i A g I C A g I C A g I C A g I C A g I C B b D Q o g I C A g I C A g I C A g I C A g I C A g I C A g I D I w M D g u M C w N C i A g I C A g I C A g I C A g I C A g I C A g I C A g M T k z L j E N C i A g I C A g I C A g I C A g I C A g I C B d L A 0 K I C A g I C A g I C A g I C A g I C A g I F s N C i A g I C A g I C A g I C A g I C A g I C A g I C A g M j A w O S 4 w L A 0 K I C A g I C A g I C A g I C A g I C A g I C A g I C B u d W x s D Q o g I C A g I C A g I C A g I C A g I C A g X S w N C i A g I C A g I C A g I C A g I C A g I C B b D Q o g I C A g I C A g I C A g I C A g I C A g I C A g I D I w M T A u M C w N C i A g I C A g I C A g I C A g I C A g I C A g I C A g b n V s b A 0 K I C A g I C A g I C A g I C A g I C A g I F 0 s D Q o g I C A g I C A g I C A g I C A g I C A g W w 0 K I C A g I C A g I C A g I C A g I C A g I C A g I C A y M D E x L j A s D Q o g I C A g I C A g I C A g I C A g I C A g I C A g I G 5 1 b G w N C i A g I C A g I C A g I C A g I C A g I C B d L A 0 K I C A g I C A g I C A g I C A g I C A g I F s N C i A g I C A g I C A g I C A g I C A g I C A g I C A g M j A x M i 4 w L A 0 K I C A g I C A g I C A g I C A g I C A g I C A g I C B u d W x s D Q o g I C A g I C A g I C A g I C A g I C A g X S w N C i A g I C A g I C A g I C A g I C A g I C B b D Q o g I C A g I C A g I C A g I C A g I C A g I C A g I D I w M T M u M C w N C i A g I C A g I C A g I C A g I C A g I C A g I C A g b n V s b A 0 K I C A g I C A g I C A g I C A g I C A g I F 0 s D Q o g I C A g I C A g I C A g I C A g I C A g W w 0 K I C A g I C A g I C A g I C A g I C A g I C A g I C A y M D E 0 L j A s D Q o g I C A g I C A g I C A g I C A g I C A g I C A g I G 5 1 b G w N C i A g I C A g I C A g I C A g I C A g I C B d L A 0 K I C A g I C A g I C A g I C A g I C A g I F s N C i A g I C A g I C A g I C A g I C A g I C A g I C A g M j A x N S 4 w L A 0 K I C A g I C A g I C A g I C A g I C A g I C A g I C B u d W x s D Q o g I C A g I C A g I C A g I C A g I C A g X S w N C i A g I C A g I C A g I C A g I C A g I C B b D Q o g I C A g I C A g I C A g I C A g I C A g I C A g I D I w M T Y u M C w N C i A g I C A g I C A g I C A g I C A g I C A g I C A g b n V s b A 0 K I C A g I C A g I C A g I C A g I C A g I F 0 s D Q o g I C A g I C A g I C A g I C A g I C A g W w 0 K I C A g I C A g I C A g I C A g I C A g I C A g I C A y M D E 3 L j A s D Q o g I C A g I C A g I C A g I C A g I C A g I C A g I G 5 1 b G w N C i A g I C A g I C A g I C A g I C A g I C B d L A 0 K I C A g I C A g I C A g I C A g I C A g I F s N C i A g I C A g I C A g I C A g I C A g I C A g I C A g M j A x O C 4 w L A 0 K I C A g I C A g I C A g I C A g I C A g I C A g I C B u d W x s D Q o g I C A g I C A g I C A g I C A g I C A g X S w N C i A g I C A g I C A g I C A g I C A g I C B b D Q o g I C A g I C A g I C A g I C A g I C A g I C A g I D I w M T k u M C w N C i A g I C A g I C A g I C A g I C A g I C A g I C A g b n V s b A 0 K I C A g I C A g I C A g I C A g I C A g I F 0 s D Q o g I C A g I C A g I C A g I C A g I C A g W w 0 K I C A g I C A g I C A g I C A g I C A g I C A g I C A y M D I w L j A s D Q o g I C A g I C A g I C A g I C A g I C A g I C A g I G 5 1 b G w N C i A g I C A g I C A g I C A g I C A g I C B d L A 0 K I C A g I C A g I C A g I C A g I C A g I F s N C i A g I C A g I C A g I C A g I C A g I C A g I C A g M j A y M S 4 w L A 0 K I C A g I C A g I C A g I C A g I C A g I C A g I C B u d W x s D Q o g I C A g I C A g I C A g I C A g I C A g X S w N C i A g I C A g I C A g I C A g I C A g I C B b D Q o g I C A g I C A g I C A g I C A g I C A g I C A g I D I w M j I u M C w N C i A g I C A g I C A g I C A g I C A g I C A g I C A g b n V s b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0 Z T J k X H U 1 N m Z k I i w N C i A g I C A g I C A g I C A g I C J j b 2 5 u Z W N 0 T n V s b H M i O i B m Y W x z Z S w N C i A g I C A g I C A g I C A g I C J 4 Q X h p c 0 l u Z G V 4 I j o g M S w N C i A g I C A g I C A g I C A g I C J 5 Q X h p c 0 l u Z G V 4 I j o g M S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M T k 5 M S 4 w L A 0 K I C A g I C A g I C A g I C A g I C A g I C A g I C A 0 M z A u M A 0 K I C A g I C A g I C A g I C A g I C A g I F 0 s D Q o g I C A g I C A g I C A g I C A g I C A g W w 0 K I C A g I C A g I C A g I C A g I C A g I C A g I C A x O T k y L j A s D Q o g I C A g I C A g I C A g I C A g I C A g I C A g I D Q 2 N i 4 w D Q o g I C A g I C A g I C A g I C A g I C A g X S w N C i A g I C A g I C A g I C A g I C A g I C B b D Q o g I C A g I C A g I C A g I C A g I C A g I C A g I D E 5 O T M u M C w N C i A g I C A g I C A g I C A g I C A g I C A g I C A g N T U 5 L j A N C i A g I C A g I C A g I C A g I C A g I C B d L A 0 K I C A g I C A g I C A g I C A g I C A g I F s N C i A g I C A g I C A g I C A g I C A g I C A g I C A g M T k 5 N C 4 w L A 0 K I C A g I C A g I C A g I C A g I C A g I C A g I C A 4 N D Y u M A 0 K I C A g I C A g I C A g I C A g I C A g I F 0 s D Q o g I C A g I C A g I C A g I C A g I C A g W w 0 K I C A g I C A g I C A g I C A g I C A g I C A g I C A x O T k 1 L j A s D Q o g I C A g I C A g I C A g I C A g I C A g I C A g I D E x O T I u M A 0 K I C A g I C A g I C A g I C A g I C A g I F 0 s D Q o g I C A g I C A g I C A g I C A g I C A g W w 0 K I C A g I C A g I C A g I C A g I C A g I C A g I C A x O T k 2 L j A s D Q o g I C A g I C A g I C A g I C A g I C A g I C A g I D I x N T A u M A 0 K I C A g I C A g I C A g I C A g I C A g I F 0 s D Q o g I C A g I C A g I C A g I C A g I C A g W w 0 K I C A g I C A g I C A g I C A g I C A g I C A g I C A x O T k 3 L j A s D Q o g I C A g I C A g I C A g I C A g I C A g I C A g I D E 3 N j A u M A 0 K I C A g I C A g I C A g I C A g I C A g I F 0 s D Q o g I C A g I C A g I C A g I C A g I C A g W w 0 K I C A g I C A g I C A g I C A g I C A g I C A g I C A x O T k 4 L j A s D Q o g I C A g I C A g I C A g I C A g I C A g I C A g I D E 1 N T A u M A 0 K I C A g I C A g I C A g I C A g I C A g I F 0 s D Q o g I C A g I C A g I C A g I C A g I C A g W w 0 K I C A g I C A g I C A g I C A g I C A g I C A g I C A x O T k 5 L j A s D Q o g I C A g I C A g I C A g I C A g I C A g I C A g I D E y M T A u M A 0 K I C A g I C A g I C A g I C A g I C A g I F 0 s D Q o g I C A g I C A g I C A g I C A g I C A g W w 0 K I C A g I C A g I C A g I C A g I C A g I C A g I C A y M D A w L j A s D Q o g I C A g I C A g I C A g I C A g I C A g I C A g I D M 0 M D A u M A 0 K I C A g I C A g I C A g I C A g I C A g I F 0 s D Q o g I C A g I C A g I C A g I C A g I C A g W w 0 K I C A g I C A g I C A g I C A g I C A g I C A g I C A y M D A x L j A s D Q o g I C A g I C A g I C A g I C A g I C A g I C A g I D E y O T A u M A 0 K I C A g I C A g I C A g I C A g I C A g I F 0 s D Q o g I C A g I C A g I C A g I C A g I C A g W w 0 K I C A g I C A g I C A g I C A g I C A g I C A g I C A y M D A y L j A s D Q o g I C A g I C A g I C A g I C A g I C A g I C A g I D E y M T A u M A 0 K I C A g I C A g I C A g I C A g I C A g I F 0 s D Q o g I C A g I C A g I C A g I C A g I C A g W w 0 K I C A g I C A g I C A g I C A g I C A g I C A g I C A y M D A z L j A s D Q o g I C A g I C A g I C A g I C A g I C A g I C A g I D E 3 N z A u M A 0 K I C A g I C A g I C A g I C A g I C A g I F 0 s D Q o g I C A g I C A g I C A g I C A g I C A g W w 0 K I C A g I C A g I C A g I C A g I C A g I C A g I C A y M D A 0 L j A s D Q o g I C A g I C A g I C A g I C A g I C A g I C A g I D E 1 N z A u M A 0 K I C A g I C A g I C A g I C A g I C A g I F 0 s D Q o g I C A g I C A g I C A g I C A g I C A g W w 0 K I C A g I C A g I C A g I C A g I C A g I C A g I C A y M D A 1 L j A s D Q o g I C A g I C A g I C A g I C A g I C A g I C A g I D E 1 N T A u M A 0 K I C A g I C A g I C A g I C A g I C A g I F 0 s D Q o g I C A g I C A g I C A g I C A g I C A g W w 0 K I C A g I C A g I C A g I C A g I C A g I C A g I C A y M D A 2 L j A s D Q o g I C A g I C A g I C A g I C A g I C A g I C A g I D I w M T A u M A 0 K I C A g I C A g I C A g I C A g I C A g I F 0 s D Q o g I C A g I C A g I C A g I C A g I C A g W w 0 K I C A g I C A g I C A g I C A g I C A g I C A g I C A y M D A 3 L j A s D Q o g I C A g I C A g I C A g I C A g I C A g I C A g I D E 0 N z A u N g 0 K I C A g I C A g I C A g I C A g I C A g I F 0 s D Q o g I C A g I C A g I C A g I C A g I C A g W w 0 K I C A g I C A g I C A g I C A g I C A g I C A g I C A y M D A 4 L j A s D Q o g I C A g I C A g I C A g I C A g I C A g I C A g I D E 1 M T c u M A 0 K I C A g I C A g I C A g I C A g I C A g I F 0 s D Q o g I C A g I C A g I C A g I C A g I C A g W w 0 K I C A g I C A g I C A g I C A g I C A g I C A g I C A y M D A 5 L j A s D Q o g I C A g I C A g I C A g I C A g I C A g I C A g I D E 2 N j A u M A 0 K I C A g I C A g I C A g I C A g I C A g I F 0 s D Q o g I C A g I C A g I C A g I C A g I C A g W w 0 K I C A g I C A g I C A g I C A g I C A g I C A g I C A y M D E w L j A s D Q o g I C A g I C A g I C A g I C A g I C A g I C A g I D E 4 N T A u M A 0 K I C A g I C A g I C A g I C A g I C A g I F 0 s D Q o g I C A g I C A g I C A g I C A g I C A g W w 0 K I C A g I C A g I C A g I C A g I C A g I C A g I C A y M D E x L j A s D Q o g I C A g I C A g I C A g I C A g I C A g I C A g I D I w N z k u M A 0 K I C A g I C A g I C A g I C A g I C A g I F 0 s D Q o g I C A g I C A g I C A g I C A g I C A g W w 0 K I C A g I C A g I C A g I C A g I C A g I C A g I C A y M D E y L j A s D Q o g I C A g I C A g I C A g I C A g I C A g I C A g I D I 0 M j A u M A 0 K I C A g I C A g I C A g I C A g I C A g I F 0 s D Q o g I C A g I C A g I C A g I C A g I C A g W w 0 K I C A g I C A g I C A g I C A g I C A g I C A g I C A y M D E z L j A s D Q o g I C A g I C A g I C A g I C A g I C A g I C A g I D M w M z A u M A 0 K I C A g I C A g I C A g I C A g I C A g I F 0 s D Q o g I C A g I C A g I C A g I C A g I C A g W w 0 K I C A g I C A g I C A g I C A g I C A g I C A g I C A y M D E 0 L j A s D Q o g I C A g I C A g I C A g I C A g I C A g I C A g I D I 3 M T U u M A 0 K I C A g I C A g I C A g I C A g I C A g I F 0 s D Q o g I C A g I C A g I C A g I C A g I C A g W w 0 K I C A g I C A g I C A g I C A g I C A g I C A g I C A y M D E 1 L j A s D Q o g I C A g I C A g I C A g I C A g I C A g I C A g I D I 2 O T M u M A 0 K I C A g I C A g I C A g I C A g I C A g I F 0 s D Q o g I C A g I C A g I C A g I C A g I C A g W w 0 K I C A g I C A g I C A g I C A g I C A g I C A g I C A y M D E 2 L j A s D Q o g I C A g I C A g I C A g I C A g I C A g I C A g I D E 3 N T Y u M A 0 K I C A g I C A g I C A g I C A g I C A g I F 0 s D Q o g I C A g I C A g I C A g I C A g I C A g W w 0 K I C A g I C A g I C A g I C A g I C A g I C A g I C A y M D E 3 L j A s D Q o g I C A g I C A g I C A g I C A g I C A g I C A g I D I 1 M D U u O A 0 K I C A g I C A g I C A g I C A g I C A g I F 0 s D Q o g I C A g I C A g I C A g I C A g I C A g W w 0 K I C A g I C A g I C A g I C A g I C A g I C A g I C A y M D E 4 L j A s D Q o g I C A g I C A g I C A g I C A g I C A g I C A g I D I 2 M z I u O Q 0 K I C A g I C A g I C A g I C A g I C A g I F 0 s D Q o g I C A g I C A g I C A g I C A g I C A g W w 0 K I C A g I C A g I C A g I C A g I C A g I C A g I C A y M D E 5 L j A s D Q o g I C A g I C A g I C A g I C A g I C A g I C A g I D I 4 M j I u N Q 0 K I C A g I C A g I C A g I C A g I C A g I F 0 s D Q o g I C A g I C A g I C A g I C A g I C A g W w 0 K I C A g I C A g I C A g I C A g I C A g I C A g I C A y M D I w L j A s D Q o g I C A g I C A g I C A g I C A g I C A g I C A g I D I 4 O T Q u M A 0 K I C A g I C A g I C A g I C A g I C A g I F 0 s D Q o g I C A g I C A g I C A g I C A g I C A g W w 0 K I C A g I C A g I C A g I C A g I C A g I C A g I C A y M D I x L j A s D Q o g I C A g I C A g I C A g I C A g I C A g I C A g I D I 3 O D I u N Q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2 Y 4 Z V x 1 N T Z m Z C I s D Q o g I C A g I C A g I C A g I C A i Y 2 9 u b m V j d E 5 1 b G x z I j o g Z m F s c 2 U s D Q o g I C A g I C A g I C A g I C A i e E F 4 a X N J b m R l e C I 6 I D E s D Q o g I C A g I C A g I C A g I C A i e U F 4 a X N J b m R l e C I 6 I D E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D E 5 O T E u M C w N C i A g I C A g I C A g I C A g I C A g I C A g I C A g O T M u M A 0 K I C A g I C A g I C A g I C A g I C A g I F 0 s D Q o g I C A g I C A g I C A g I C A g I C A g W w 0 K I C A g I C A g I C A g I C A g I C A g I C A g I C A x O T k y L j A s D Q o g I C A g I C A g I C A g I C A g I C A g I C A g I D g x L j A N C i A g I C A g I C A g I C A g I C A g I C B d L A 0 K I C A g I C A g I C A g I C A g I C A g I F s N C i A g I C A g I C A g I C A g I C A g I C A g I C A g M T k 5 M y 4 w L A 0 K I C A g I C A g I C A g I C A g I C A g I C A g I C A 5 O C 4 w D Q o g I C A g I C A g I C A g I C A g I C A g X S w N C i A g I C A g I C A g I C A g I C A g I C B b D Q o g I C A g I C A g I C A g I C A g I C A g I C A g I D E 5 O T Q u M C w N C i A g I C A g I C A g I C A g I C A g I C A g I C A g O D k u M A 0 K I C A g I C A g I C A g I C A g I C A g I F 0 s D Q o g I C A g I C A g I C A g I C A g I C A g W w 0 K I C A g I C A g I C A g I C A g I C A g I C A g I C A x O T k 1 L j A s D Q o g I C A g I C A g I C A g I C A g I C A g I C A g I D E y O C 4 w D Q o g I C A g I C A g I C A g I C A g I C A g X S w N C i A g I C A g I C A g I C A g I C A g I C B b D Q o g I C A g I C A g I C A g I C A g I C A g I C A g I D E 5 O T Y u M C w N C i A g I C A g I C A g I C A g I C A g I C A g I C A g M T Q w L j A N C i A g I C A g I C A g I C A g I C A g I C B d L A 0 K I C A g I C A g I C A g I C A g I C A g I F s N C i A g I C A g I C A g I C A g I C A g I C A g I C A g M T k 5 N y 4 w L A 0 K I C A g I C A g I C A g I C A g I C A g I C A g I C A 5 N i 4 w D Q o g I C A g I C A g I C A g I C A g I C A g X S w N C i A g I C A g I C A g I C A g I C A g I C B b D Q o g I C A g I C A g I C A g I C A g I C A g I C A g I D E 5 O T g u M C w N C i A g I C A g I C A g I C A g I C A g I C A g I C A g N z Y u M A 0 K I C A g I C A g I C A g I C A g I C A g I F 0 s D Q o g I C A g I C A g I C A g I C A g I C A g W w 0 K I C A g I C A g I C A g I C A g I C A g I C A g I C A x O T k 5 L j A s D Q o g I C A g I C A g I C A g I C A g I C A g I C A g I D c y L j A N C i A g I C A g I C A g I C A g I C A g I C B d L A 0 K I C A g I C A g I C A g I C A g I C A g I F s N C i A g I C A g I C A g I C A g I C A g I C A g I C A g M j A w M C 4 w L A 0 K I C A g I C A g I C A g I C A g I C A g I C A g I C A 3 M y 4 w D Q o g I C A g I C A g I C A g I C A g I C A g X S w N C i A g I C A g I C A g I C A g I C A g I C B b D Q o g I C A g I C A g I C A g I C A g I C A g I C A g I D I w M D E u M C w N C i A g I C A g I C A g I C A g I C A g I C A g I C A g N z g u M A 0 K I C A g I C A g I C A g I C A g I C A g I F 0 s D Q o g I C A g I C A g I C A g I C A g I C A g W w 0 K I C A g I C A g I C A g I C A g I C A g I C A g I C A y M D A y L j A s D Q o g I C A g I C A g I C A g I C A g I C A g I C A g I D k x L j A N C i A g I C A g I C A g I C A g I C A g I C B d L A 0 K I C A g I C A g I C A g I C A g I C A g I F s N C i A g I C A g I C A g I C A g I C A g I C A g I C A g M j A w M y 4 w L A 0 K I C A g I C A g I C A g I C A g I C A g I C A g I C A 5 N S 4 w D Q o g I C A g I C A g I C A g I C A g I C A g X S w N C i A g I C A g I C A g I C A g I C A g I C B b D Q o g I C A g I C A g I C A g I C A g I C A g I C A g I D I w M D Q u M C w N C i A g I C A g I C A g I C A g I C A g I C A g I C A g O D E u M A 0 K I C A g I C A g I C A g I C A g I C A g I F 0 s D Q o g I C A g I C A g I C A g I C A g I C A g W w 0 K I C A g I C A g I C A g I C A g I C A g I C A g I C A y M D A 1 L j A s D Q o g I C A g I C A g I C A g I C A g I C A g I C A g I D c 5 L j A N C i A g I C A g I C A g I C A g I C A g I C B d L A 0 K I C A g I C A g I C A g I C A g I C A g I F s N C i A g I C A g I C A g I C A g I C A g I C A g I C A g M j A w N i 4 w L A 0 K I C A g I C A g I C A g I C A g I C A g I C A g I C A x M j A u M A 0 K I C A g I C A g I C A g I C A g I C A g I F 0 s D Q o g I C A g I C A g I C A g I C A g I C A g W w 0 K I C A g I C A g I C A g I C A g I C A g I C A g I C A y M D A 3 L j A s D Q o g I C A g I C A g I C A g I C A g I C A g I C A g I D E 2 N S 4 w D Q o g I C A g I C A g I C A g I C A g I C A g X S w N C i A g I C A g I C A g I C A g I C A g I C B b D Q o g I C A g I C A g I C A g I C A g I C A g I C A g I D I w M D g u M C w N C i A g I C A g I C A g I C A g I C A g I C A g I C A g M T Y w L j A N C i A g I C A g I C A g I C A g I C A g I C B d L A 0 K I C A g I C A g I C A g I C A g I C A g I F s N C i A g I C A g I C A g I C A g I C A g I C A g I C A g M j A w O S 4 w L A 0 K I C A g I C A g I C A g I C A g I C A g I C A g I C A x N D A u M A 0 K I C A g I C A g I C A g I C A g I C A g I F 0 s D Q o g I C A g I C A g I C A g I C A g I C A g W w 0 K I C A g I C A g I C A g I C A g I C A g I C A g I C A y M D E w L j A s D Q o g I C A g I C A g I C A g I C A g I C A g I C A g I D I w N C 4 w D Q o g I C A g I C A g I C A g I C A g I C A g X S w N C i A g I C A g I C A g I C A g I C A g I C B b D Q o g I C A g I C A g I C A g I C A g I C A g I C A g I D I w M T E u M C w N C i A g I C A g I C A g I C A g I C A g I C A g I C A g M j Q 1 L j A N C i A g I C A g I C A g I C A g I C A g I C B d L A 0 K I C A g I C A g I C A g I C A g I C A g I F s N C i A g I C A g I C A g I C A g I C A g I C A g I C A g M j A x M i 4 w L A 0 K I C A g I C A g I C A g I C A g I C A g I C A g I C A y N z E u M A 0 K I C A g I C A g I C A g I C A g I C A g I F 0 s D Q o g I C A g I C A g I C A g I C A g I C A g W w 0 K I C A g I C A g I C A g I C A g I C A g I C A g I C A y M D E z L j A s D Q o g I C A g I C A g I C A g I C A g I C A g I C A g I D E 3 N i 4 w D Q o g I C A g I C A g I C A g I C A g I C A g X S w N C i A g I C A g I C A g I C A g I C A g I C B b D Q o g I C A g I C A g I C A g I C A g I C A g I C A g I D I w M T Q u M C w N C i A g I C A g I C A g I C A g I C A g I C A g I C A g M T Q 2 L j A N C i A g I C A g I C A g I C A g I C A g I C B d L A 0 K I C A g I C A g I C A g I C A g I C A g I F s N C i A g I C A g I C A g I C A g I C A g I C A g I C A g M j A x N S 4 w L A 0 K I C A g I C A g I C A g I C A g I C A g I C A g I C A x N D I u M A 0 K I C A g I C A g I C A g I C A g I C A g I F 0 s D Q o g I C A g I C A g I C A g I C A g I C A g W w 0 K I C A g I C A g I C A g I C A g I C A g I C A g I C A y M D E 2 L j A s D Q o g I C A g I C A g I C A g I C A g I C A g I C A g I D E z M i 4 w D Q o g I C A g I C A g I C A g I C A g I C A g X S w N C i A g I C A g I C A g I C A g I C A g I C B b D Q o g I C A g I C A g I C A g I C A g I C A g I C A g I D I w M T c u M C w N C i A g I C A g I C A g I C A g I C A g I C A g I C A g M T M y L j A N C i A g I C A g I C A g I C A g I C A g I C B d L A 0 K I C A g I C A g I C A g I C A g I C A g I F s N C i A g I C A g I C A g I C A g I C A g I C A g I C A g M j A x O C 4 w L A 0 K I C A g I C A g I C A g I C A g I C A g I C A g I C A x N D I u M A 0 K I C A g I C A g I C A g I C A g I C A g I F 0 s D Q o g I C A g I C A g I C A g I C A g I C A g W w 0 K I C A g I C A g I C A g I C A g I C A g I C A g I C A y M D E 5 L j A s D Q o g I C A g I C A g I C A g I C A g I C A g I C A g I D E 1 M S 4 w D Q o g I C A g I C A g I C A g I C A g I C A g X S w N C i A g I C A g I C A g I C A g I C A g I C B b D Q o g I C A g I C A g I C A g I C A g I C A g I C A g I D I w M j A u M C w N C i A g I C A g I C A g I C A g I C A g I C A g I C A g M T Y 5 L j A N C i A g I C A g I C A g I C A g I C A g I C B d L A 0 K I C A g I C A g I C A g I C A g I C A g I F s N C i A g I C A g I C A g I C A g I C A g I C A g I C A g M j A y M S 4 w L A 0 K I C A g I C A g I C A g I C A g I C A g I C A g I C A y M T Q u N g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T M 3 M F x 1 N W V h N i I s D Q o g I C A g I C A g I C A g I C A i Y 2 9 u b m V j d E 5 1 b G x z I j o g Z m F s c 2 U s D Q o g I C A g I C A g I C A g I C A i e E F 4 a X N J b m R l e C I 6 I D E s D Q o g I C A g I C A g I C A g I C A i e U F 4 a X N J b m R l e C I 6 I D E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D E 5 O T E u M C w N C i A g I C A g I C A g I C A g I C A g I C A g I C A g M z E 3 M i 4 w D Q o g I C A g I C A g I C A g I C A g I C A g X S w N C i A g I C A g I C A g I C A g I C A g I C B b D Q o g I C A g I C A g I C A g I C A g I C A g I C A g I D E 5 O T I u M C w N C i A g I C A g I C A g I C A g I C A g I C A g I C A g M z E 5 N S 4 w D Q o g I C A g I C A g I C A g I C A g I C A g X S w N C i A g I C A g I C A g I C A g I C A g I C B b D Q o g I C A g I C A g I C A g I C A g I C A g I C A g I D E 5 O T M u M C w N C i A g I C A g I C A g I C A g I C A g I C A g I C A g M z I 5 N S 4 w D Q o g I C A g I C A g I C A g I C A g I C A g X S w N C i A g I C A g I C A g I C A g I C A g I C B b D Q o g I C A g I C A g I C A g I C A g I C A g I C A g I D E 5 O T Q u M C w N C i A g I C A g I C A g I C A g I C A g I C A g I C A g M z c 3 M C 4 w D Q o g I C A g I C A g I C A g I C A g I C A g X S w N C i A g I C A g I C A g I C A g I C A g I C B b D Q o g I C A g I C A g I C A g I C A g I C A g I C A g I D E 5 O T U u M C w N C i A g I C A g I C A g I C A g I C A g I C A g I C A g M z k w M y 4 w D Q o g I C A g I C A g I C A g I C A g I C A g X S w N C i A g I C A g I C A g I C A g I C A g I C B b D Q o g I C A g I C A g I C A g I C A g I C A g I C A g I D E 5 O T Y u M C w N C i A g I C A g I C A g I C A g I C A g I C A g I C A g M z g 5 M y 4 w D Q o g I C A g I C A g I C A g I C A g I C A g X S w N C i A g I C A g I C A g I C A g I C A g I C B b D Q o g I C A g I C A g I C A g I C A g I C A g I C A g I D E 5 O T c u M C w N C i A g I C A g I C A g I C A g I C A g I C A g I C A g N D E x M i 4 w D Q o g I C A g I C A g I C A g I C A g I C A g X S w N C i A g I C A g I C A g I C A g I C A g I C B b D Q o g I C A g I C A g I C A g I C A g I C A g I C A g I D E 5 O T g u M C w N C i A g I C A g I C A g I C A g I C A g I C A g I C A g N D Y y O C 4 w D Q o g I C A g I C A g I C A g I C A g I C A g X S w N C i A g I C A g I C A g I C A g I C A g I C B b D Q o g I C A g I C A g I C A g I C A g I C A g I C A g I D E 5 O T k u M C w N C i A g I C A g I C A g I C A g I C A g I C A g I C A g N T A 5 N i 4 w D Q o g I C A g I C A g I C A g I C A g I C A g X S w N C i A g I C A g I C A g I C A g I C A g I C B b D Q o g I C A g I C A g I C A g I C A g I C A g I C A g I D I w M D A u M C w N C i A g I C A g I C A g I C A g I C A g I C A g I C A g N D k 4 M S 4 w D Q o g I C A g I C A g I C A g I C A g I C A g X S w N C i A g I C A g I C A g I C A g I C A g I C B b D Q o g I C A g I C A g I C A g I C A g I C A g I C A g I D I w M D E u M C w N C i A g I C A g I C A g I C A g I C A g I C A g I C A g N D c x M i 4 w D Q o g I C A g I C A g I C A g I C A g I C A g X S w N C i A g I C A g I C A g I C A g I C A g I C B b D Q o g I C A g I C A g I C A g I C A g I C A g I C A g I D I w M D I u M C w N C i A g I C A g I C A g I C A g I C A g I C A g I C A g N T E y M C 4 w D Q o g I C A g I C A g I C A g I C A g I C A g X S w N C i A g I C A g I C A g I C A g I C A g I C B b D Q o g I C A g I C A g I C A g I C A g I C A g I C A g I D I w M D M u M C w N C i A g I C A g I C A g I C A g I C A g I C A g I C A g N T A z M y 4 2 D Q o g I C A g I C A g I C A g I C A g I C A g X S w N C i A g I C A g I C A g I C A g I C A g I C B b D Q o g I C A g I C A g I C A g I C A g I C A g I C A g I D I w M D Q u M C w N C i A g I C A g I C A g I C A g I C A g I C A g I C A g N T k 2 N i 4 z D Q o g I C A g I C A g I C A g I C A g I C A g X S w N C i A g I C A g I C A g I C A g I C A g I C B b D Q o g I C A g I C A g I C A g I C A g I C A g I C A g I D I w M D U u M C w N C i A g I C A g I C A g I C A g I C A g I C A g I C A g N T Y z N y 4 w D Q o g I C A g I C A g I C A g I C A g I C A g X S w N C i A g I C A g I C A g I C A g I C A g I C B b D Q o g I C A g I C A g I C A g I C A g I C A g I C A g I D I w M D Y u M C w N C i A g I C A g I C A g I C A g I C A g I C A g I C A g N z Y 2 N y 4 x D Q o g I C A g I C A g I C A g I C A g I C A g X S w N C i A g I C A g I C A g I C A g I C A g I C B b D Q o g I C A g I C A g I C A g I C A g I C A g I C A g I D I w M D c u M C w N C i A g I C A g I C A g I C A g I C A g I C A g I C A g b n V s b A 0 K I C A g I C A g I C A g I C A g I C A g I F 0 s D Q o g I C A g I C A g I C A g I C A g I C A g W w 0 K I C A g I C A g I C A g I C A g I C A g I C A g I C A y M D A 4 L j A s D Q o g I C A g I C A g I C A g I C A g I C A g I C A g I D g 0 M D A u M A 0 K I C A g I C A g I C A g I C A g I C A g I F 0 s D Q o g I C A g I C A g I C A g I C A g I C A g W w 0 K I C A g I C A g I C A g I C A g I C A g I C A g I C A y M D A 5 L j A s D Q o g I C A g I C A g I C A g I C A g I C A g I C A g I G 5 1 b G w N C i A g I C A g I C A g I C A g I C A g I C B d L A 0 K I C A g I C A g I C A g I C A g I C A g I F s N C i A g I C A g I C A g I C A g I C A g I C A g I C A g M j A x M C 4 w L A 0 K I C A g I C A g I C A g I C A g I C A g I C A g I C B u d W x s D Q o g I C A g I C A g I C A g I C A g I C A g X S w N C i A g I C A g I C A g I C A g I C A g I C B b D Q o g I C A g I C A g I C A g I C A g I C A g I C A g I D I w M T E u M C w N C i A g I C A g I C A g I C A g I C A g I C A g I C A g b n V s b A 0 K I C A g I C A g I C A g I C A g I C A g I F 0 s D Q o g I C A g I C A g I C A g I C A g I C A g W w 0 K I C A g I C A g I C A g I C A g I C A g I C A g I C A y M D E y L j A s D Q o g I C A g I C A g I C A g I C A g I C A g I C A g I G 5 1 b G w N C i A g I C A g I C A g I C A g I C A g I C B d L A 0 K I C A g I C A g I C A g I C A g I C A g I F s N C i A g I C A g I C A g I C A g I C A g I C A g I C A g M j A x M y 4 w L A 0 K I C A g I C A g I C A g I C A g I C A g I C A g I C B u d W x s D Q o g I C A g I C A g I C A g I C A g I C A g X S w N C i A g I C A g I C A g I C A g I C A g I C B b D Q o g I C A g I C A g I C A g I C A g I C A g I C A g I D I w M T Q u M C w N C i A g I C A g I C A g I C A g I C A g I C A g I C A g b n V s b A 0 K I C A g I C A g I C A g I C A g I C A g I F 0 s D Q o g I C A g I C A g I C A g I C A g I C A g W w 0 K I C A g I C A g I C A g I C A g I C A g I C A g I C A y M D E 1 L j A s D Q o g I C A g I C A g I C A g I C A g I C A g I C A g I G 5 1 b G w N C i A g I C A g I C A g I C A g I C A g I C B d L A 0 K I C A g I C A g I C A g I C A g I C A g I F s N C i A g I C A g I C A g I C A g I C A g I C A g I C A g M j A x N i 4 w L A 0 K I C A g I C A g I C A g I C A g I C A g I C A g I C B u d W x s D Q o g I C A g I C A g I C A g I C A g I C A g X S w N C i A g I C A g I C A g I C A g I C A g I C B b D Q o g I C A g I C A g I C A g I C A g I C A g I C A g I D I w M T c u M C w N C i A g I C A g I C A g I C A g I C A g I C A g I C A g b n V s b A 0 K I C A g I C A g I C A g I C A g I C A g I F 0 s D Q o g I C A g I C A g I C A g I C A g I C A g W w 0 K I C A g I C A g I C A g I C A g I C A g I C A g I C A y M D E 4 L j A s D Q o g I C A g I C A g I C A g I C A g I C A g I C A g I G 5 1 b G w N C i A g I C A g I C A g I C A g I C A g I C B d L A 0 K I C A g I C A g I C A g I C A g I C A g I F s N C i A g I C A g I C A g I C A g I C A g I C A g I C A g M j A x O S 4 w L A 0 K I C A g I C A g I C A g I C A g I C A g I C A g I C B u d W x s D Q o g I C A g I C A g I C A g I C A g I C A g X S w N C i A g I C A g I C A g I C A g I C A g I C B b D Q o g I C A g I C A g I C A g I C A g I C A g I C A g I D I w M j A u M C w N C i A g I C A g I C A g I C A g I C A g I C A g I C A g b n V s b A 0 K I C A g I C A g I C A g I C A g I C A g I F 0 s D Q o g I C A g I C A g I C A g I C A g I C A g W w 0 K I C A g I C A g I C A g I C A g I C A g I C A g I C A y M D I x L j A s D Q o g I C A g I C A g I C A g I C A g I C A g I C A g I G 5 1 b G w N C i A g I C A g I C A g I C A g I C A g I C B d L A 0 K I C A g I C A g I C A g I C A g I C A g I F s N C i A g I C A g I C A g I C A g I C A g I C A g I C A g M j A y M i 4 w L A 0 K I C A g I C A g I C A g I C A g I C A g I C A g I C B u d W x s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Q 0 K I C A g I F 0 s D Q o g I C A g I m x l Z 2 V u Z C I 6 I F s N C i A g I C A g I C A g e w 0 K I C A g I C A g I C A g I C A g I m R h d G E i O i B b D Q o g I C A g I C A g I C A g I C A g I C A g I l x 1 N G U y Z F x 1 N T Z m Z C I s D Q o g I C A g I C A g I C A g I C A g I C A g I l x 1 N 2 Y 4 Z V x 1 N T Z m Z C I s D Q o g I C A g I C A g I C A g I C A g I C A g I l x 1 N T M 3 M F x 1 N W V h N i I N C i A g I C A g I C A g I C A g I F 0 s D Q o g I C A g I C A g I C A g I C A i c 2 V s Z W N 0 Z W Q i O i B 7 f S w N C i A g I C A g I C A g I C A g I C J z a G 9 3 I j o g d H J 1 Z S w N C i A g I C A g I C A g I C A g I C J s Z W Z 0 I j o g I m x l Z n Q i L A 0 K I C A g I C A g I C A g I C A g I n B h Z G R p b m c i O i A 1 L A 0 K I C A g I C A g I C A g I C A g I m l 0 Z W 1 H Y X A i O i A x M C w N C i A g I C A g I C A g I C A g I C J p d G V t V 2 l k d G g i O i A y N S w N C i A g I C A g I C A g I C A g I C J p d G V t S G V p Z 2 h 0 I j o g M T Q s D Q o g I C A g I C A g I C A g I C A i Y m F j a 2 d y b 3 V u Z E N v b G 9 y I j o g I n R y Y W 5 z c G F y Z W 5 0 I i w N C i A g I C A g I C A g I C A g I C J i b 3 J k Z X J D b 2 x v c i I 6 I C I j Y 2 N j I i w N C i A g I C A g I C A g I C A g I C J i b 3 J k Z X J X a W R 0 a C I 6 I D E s D Q o g I C A g I C A g I C A g I C A i Y m 9 y Z G V y U m F k a X V z I j o g M C w N C i A g I C A g I C A g I C A g I C J w Y W d l Q n V 0 d G 9 u S X R l b U d h c C I 6 I D U s D Q o g I C A g I C A g I C A g I C A i c G F n Z U J 1 d H R v b l B v c 2 l 0 a W 9 u I j o g I m V u Z C I s D Q o g I C A g I C A g I C A g I C A i c G F n Z U Z v c m 1 h d H R l c i I 6 I C J 7 Y 3 V y c m V u d H 0 v e 3 R v d G F s f S I s D Q o g I C A g I C A g I C A g I C A i c G F n Z U l j b 2 5 D b 2 x v c i I 6 I C I j M m Y 0 N T U 0 I i w N C i A g I C A g I C A g I C A g I C J w Y W d l S W N v b k l u Y W N 0 a X Z l Q 2 9 s b 3 I i O i A i I 2 F h Y S I s D Q o g I C A g I C A g I C A g I C A i c G F n Z U l j b 2 5 T a X p l I j o g M T U s D Q o g I C A g I C A g I C A g I C A i Y W 5 p b W F 0 a W 9 u R H V y Y X R p b 2 5 V c G R h d G U i O i A 4 M D A s D Q o g I C A g I C A g I C A g I C A i c 2 V s Z W N 0 b 3 I i O i B m Y W x z Z S w N C i A g I C A g I C A g I C A g I C J z Z W x l Y 3 R v c l B v c 2 l 0 a W 9 u I j o g I m F 1 d G 8 i L A 0 K I C A g I C A g I C A g I C A g I n N l b G V j d G 9 y S X R l b U d h c C I 6 I D c s D Q o g I C A g I C A g I C A g I C A i c 2 V s Z W N 0 b 3 J C d X R 0 b 2 5 H Y X A i O i A x M A 0 K I C A g I C A g I C B 9 L A 0 K I C A g I C A g I C B 7 D Q o g I C A g I C A g I C A g I C A i Z G F 0 Y S I 6 I F s N C i A g I C A g I C A g I C A g I C A g I C A i X H U 0 Z T J k X H U 1 N m Z k I i w N C i A g I C A g I C A g I C A g I C A g I C A i X H U 3 Z j h l X H U 1 N m Z k I i w N C i A g I C A g I C A g I C A g I C A g I C A i X H U 1 M z c w X H U 1 Z W E 2 I g 0 K I C A g I C A g I C A g I C A g X S w N C i A g I C A g I C A g I C A g I C J z Z W x l Y 3 R l Z C I 6 I H t 9 L A 0 K I C A g I C A g I C A g I C A g I n N o b 3 c i O i B 0 c n V l L A 0 K I C A g I C A g I C A g I C A g I n B h Z G R p b m c i O i A 1 L A 0 K I C A g I C A g I C A g I C A g I m l 0 Z W 1 H Y X A i O i A x M C w N C i A g I C A g I C A g I C A g I C J p d G V t V 2 l k d G g i O i A y N S w N C i A g I C A g I C A g I C A g I C J p d G V t S G V p Z 2 h 0 I j o g M T Q s D Q o g I C A g I C A g I C A g I C A i Y m F j a 2 d y b 3 V u Z E N v b G 9 y I j o g I n R y Y W 5 z c G F y Z W 5 0 I i w N C i A g I C A g I C A g I C A g I C J i b 3 J k Z X J D b 2 x v c i I 6 I C I j Y 2 N j I i w N C i A g I C A g I C A g I C A g I C J i b 3 J k Z X J X a W R 0 a C I 6 I D E s D Q o g I C A g I C A g I C A g I C A i Y m 9 y Z G V y U m F k a X V z I j o g M C w N C i A g I C A g I C A g I C A g I C J w Y W d l Q n V 0 d G 9 u S X R l b U d h c C I 6 I D U s D Q o g I C A g I C A g I C A g I C A i c G F n Z U J 1 d H R v b l B v c 2 l 0 a W 9 u I j o g I m V u Z C I s D Q o g I C A g I C A g I C A g I C A i c G F n Z U Z v c m 1 h d H R l c i I 6 I C J 7 Y 3 V y c m V u d H 0 v e 3 R v d G F s f S I s D Q o g I C A g I C A g I C A g I C A i c G F n Z U l j b 2 5 D b 2 x v c i I 6 I C I j M m Y 0 N T U 0 I i w N C i A g I C A g I C A g I C A g I C J w Y W d l S W N v b k l u Y W N 0 a X Z l Q 2 9 s b 3 I i O i A i I 2 F h Y S I s D Q o g I C A g I C A g I C A g I C A i c G F n Z U l j b 2 5 T a X p l I j o g M T U s D Q o g I C A g I C A g I C A g I C A i Y W 5 p b W F 0 a W 9 u R H V y Y X R p b 2 5 V c G R h d G U i O i A 4 M D A s D Q o g I C A g I C A g I C A g I C A i c 2 V s Z W N 0 b 3 I i O i B m Y W x z Z S w N C i A g I C A g I C A g I C A g I C J z Z W x l Y 3 R v c l B v c 2 l 0 a W 9 u I j o g I m F 1 d G 8 i L A 0 K I C A g I C A g I C A g I C A g I n N l b G V j d G 9 y S X R l b U d h c C I 6 I D c s D Q o g I C A g I C A g I C A g I C A i c 2 V s Z W N 0 b 3 J C d X R 0 b 2 5 H Y X A i O i A x M A 0 K I C A g I C A g I C B 9 D Q o g I C A g X S w N C i A g I C A i d G 9 v b H R p c C I 6 I H s N C i A g I C A g I C A g I n N o b 3 c i O i B 0 c n V l L A 0 K I C A g I C A g I C A i d H J p Z 2 d l c i I 6 I C J h e G l z I i w N C i A g I C A g I C A g I n R y a W d n Z X J P b i I 6 I C J t b 3 V z Z W 1 v d m V 8 Y 2 x p Y 2 s i L A 0 K I C A g I C A g I C A i Y X h p c 1 B v a W 5 0 Z X I i O i B 7 D Q o g I C A g I C A g I C A g I C A i d H l w Z S I 6 I C J s a W 5 l I g 0 K I C A g I C A g I C B 9 L A 0 K I C A g I C A g I C A i c 2 h v d 0 N v b n R l b n Q i O i B 0 c n V l L A 0 K I C A g I C A g I C A i Y W x 3 Y X l z U 2 h v d 0 N v b n R l b n Q i O i B m Y W x z Z S w N C i A g I C A g I C A g I n N o b 3 d E Z W x h e S I 6 I D A s D Q o g I C A g I C A g I C J o a W R l R G V s Y X k i O i A x M D A s D Q o g I C A g I C A g I C J l b n R l c m F i b G U i O i B m Y W x z Z S w N C i A g I C A g I C A g I m N v b m Z p b m U i O i B m Y W x z Z S w N C i A g I C A g I C A g I m F w c G V u Z F R v Q m 9 k e S I 6 I G Z h b H N l L A 0 K I C A g I C A g I C A i d H J h b n N p d G l v b k R 1 c m F 0 a W 9 u I j o g M C 4 0 L A 0 K I C A g I C A g I C A i d G V 4 d F N 0 e W x l I j o g e w 0 K I C A g I C A g I C A g I C A g I m Z v b n R T a X p l I j o g M T Q N C i A g I C A g I C A g f S w N C i A g I C A g I C A g I m J v c m R l c l d p Z H R o I j o g M C w N C i A g I C A g I C A g I n B h Z G R p b m c i O i A 1 L A 0 K I C A g I C A g I C A i b 3 J k Z X I i O i A i c 2 V y a W V z Q X N j I g 0 K I C A g I H 0 s D Q o g I C A g I n h B e G l z I j o g W w 0 K I C A g I C A g I C B 7 D Q o g I C A g I C A g I C A g I C A i d H l w Z S I 6 I C J j Y X R l Z 2 9 y e S I s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T U s D Q o g I C A g I C A g I C A g I C A i Z 3 J p Z E l u Z G V 4 I j o g M C w N C i A g I C A g I C A g I C A g I C J h e G l z T G l u Z S I 6 I H s N C i A g I C A g I C A g I C A g I C A g I C A i c 2 h v d y I 6 I H R y d W U s D Q o g I C A g I C A g I C A g I C A g I C A g I m 9 u W m V y b y I 6 I H R y d W U s D Q o g I C A g I C A g I C A g I C A g I C A g I m 9 u W m V y b 0 F 4 a X N J b m R l e C I 6 I D A N C i A g I C A g I C A g I C A g I H 0 s D Q o g I C A g I C A g I C A g I C A i a W 5 2 Z X J z Z S I 6 I G Z h b H N l L A 0 K I C A g I C A g I C A g I C A g I m 9 m Z n N l d C I 6 I D A s D Q o g I C A g I C A g I C A g I C A i c 3 B s a X R O d W 1 i Z X I i O i A 1 L A 0 K I C A g I C A g I C A g I C A g I m J v d W 5 k Y X J 5 R 2 F w I j o g Z m F s c 2 U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L A 0 K I C A g I C A g I C A g I C A g I m R h d G E i O i B u d W x s D Q o g I C A g I C A g I H 0 s D Q o g I C A g I C A g I H s N C i A g I C A g I C A g I C A g I C J 0 e X B l I j o g I m N h d G V n b 3 J 5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x L A 0 K I C A g I C A g I C A g I C A g I m F 4 a X N M a W 5 l I j o g e w 0 K I C A g I C A g I C A g I C A g I C A g I C J z a G 9 3 I j o g d H J 1 Z S w N C i A g I C A g I C A g I C A g I C A g I C A i b 2 5 a Z X J v I j o g d H J 1 Z S w N C i A g I C A g I C A g I C A g I C A g I C A i b 2 5 a Z X J v Q X h p c 0 l u Z G V 4 I j o g M A 0 K I C A g I C A g I C A g I C A g f S w N C i A g I C A g I C A g I C A g I C J p b n Z l c n N l I j o g Z m F s c 2 U s D Q o g I C A g I C A g I C A g I C A i c G 9 z a X R p b 2 4 i O i A i d G 9 w I i w N C i A g I C A g I C A g I C A g I C J v Z m Z z Z X Q i O i A w L A 0 K I C A g I C A g I C A g I C A g I n N w b G l 0 T n V t Y m V y I j o g N S w N C i A g I C A g I C A g I C A g I C J i b 3 V u Z G F y e U d h c C I 6 I G Z h b H N l L A 0 K I C A g I C A g I C A g I C A g I m 1 p b k l u d G V y d m F s I j o g M C w N C i A g I C A g I C A g I C A g I C J z c G x p d E x p b m U i O i B 7 D Q o g I C A g I C A g I C A g I C A g I C A g I n N o b 3 c i O i B 0 c n V l L A 0 K I C A g I C A g I C A g I C A g I C A g I C J s a W 5 l U 3 R 5 b G U i O i B 7 D Q o g I C A g I C A g I C A g I C A g I C A g I C A g I C J z a G 9 3 I j o g d H J 1 Z S w N C i A g I C A g I C A g I C A g I C A g I C A g I C A g I n d p Z H R o I j o g M S w N C i A g I C A g I C A g I C A g I C A g I C A g I C A g I m 9 w Y W N p d H k i O i A x L A 0 K I C A g I C A g I C A g I C A g I C A g I C A g I C A i Y 3 V y d m V u Z X N z I j o g M C w N C i A g I C A g I C A g I C A g I C A g I C A g I C A g I n R 5 c G U i O i A i c 2 9 s a W Q i D Q o g I C A g I C A g I C A g I C A g I C A g f Q 0 K I C A g I C A g I C A g I C A g f S w N C i A g I C A g I C A g I C A g I C J k Y X R h I j o g b n V s b A 0 K I C A g I C A g I C B 9 D Q o g I C A g X S w N C i A g I C A i e U F 4 a X M i O i B b D Q o g I C A g I C A g I H s N C i A g I C A g I C A g I C A g I C J u Y W 1 l I j o g I l x 1 N 2 Y 4 Z V x 1 N T E 0 M y I s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T U s D Q o g I C A g I C A g I C A g I C A i Z 3 J p Z E l u Z G V 4 I j o g M C w N C i A g I C A g I C A g I C A g I C J p b n Z l c n N l I j o g Z m F s c 2 U s D Q o g I C A g I C A g I C A g I C A i b 2 Z m c 2 V 0 I j o g M C w N C i A g I C A g I C A g I C A g I C J z c G x p d E 5 1 b W J l c i I 6 I D U s D Q o g I C A g I C A g I C A g I C A i b W l u I j o g M C w N C i A g I C A g I C A g I C A g I C J t Y X g i O i A 1 M D A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D Q o g I C A g I C A g I H 0 s D Q o g I C A g I C A g I H s N C i A g I C A g I C A g I C A g I C J u Y W 1 l I j o g I l x 1 N W Y 1 M 1 x 1 N T c z M F x 1 O G Q y N 1 x 1 N W U w M S I s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T U s D Q o g I C A g I C A g I C A g I C A i Z 3 J p Z E l u Z G V 4 I j o g M S w N C i A g I C A g I C A g I C A g I C J p b n Z l c n N l I j o g Z m F s c 2 U s D Q o g I C A g I C A g I C A g I C A i b 2 Z m c 2 V 0 I j o g M C w N C i A g I C A g I C A g I C A g I C J z c G x p d E 5 1 b W J l c i I 6 I D U s D Q o g I C A g I C A g I C A g I C A i b W l u I j o g M C w N C i A g I C A g I C A g I C A g I C J t Y X g i O i A 4 N T A w L A 0 K I C A g I C A g I C A g I C A g I m 1 p b k l u d G V y d m F s I j o g M C w N C i A g I C A g I C A g I C A g I C J z c G x p d E x p b m U i O i B 7 D Q o g I C A g I C A g I C A g I C A g I C A g I n N o b 3 c i O i B 0 c n V l L A 0 K I C A g I C A g I C A g I C A g I C A g I C J s a W 5 l U 3 R 5 b G U i O i B 7 D Q o g I C A g I C A g I C A g I C A g I C A g I C A g I C J z a G 9 3 I j o g d H J 1 Z S w N C i A g I C A g I C A g I C A g I C A g I C A g I C A g I n d p Z H R o I j o g M S w N C i A g I C A g I C A g I C A g I C A g I C A g I C A g I m 9 w Y W N p d H k i O i A x L A 0 K I C A g I C A g I C A g I C A g I C A g I C A g I C A i Y 3 V y d m V u Z X N z I j o g M C w N C i A g I C A g I C A g I C A g I C A g I C A g I C A g I n R 5 c G U i O i A i c 2 9 s a W Q i D Q o g I C A g I C A g I C A g I C A g I C A g f Q 0 K I C A g I C A g I C A g I C A g f Q 0 K I C A g I C A g I C B 9 D Q o g I C A g X S w N C i A g I C A i d G l 0 b G U i O i B b D Q o g I C A g I C A g I H s N C i A g I C A g I C A g I C A g I C J z a G 9 3 I j o g d H J 1 Z S w N C i A g I C A g I C A g I C A g I C J 0 Y X J n Z X Q i O i A i Y m x h b m s i L A 0 K I C A g I C A g I C A g I C A g I n N 1 Y n R l e H Q i O i A i X H U 3 M z g 5 X H U 3 Y z c z I i w N C i A g I C A g I C A g I C A g I C J z d W J 0 Y X J n Z X Q i O i A i Y m x h b m s i L A 0 K I C A g I C A g I C A g I C A g I m x l Z n Q i O i A i c m l n a H Q i L A 0 K I C A g I C A g I C A g I C A g I n B h Z G R p b m c i O i A 1 L A 0 K I C A g I C A g I C A g I C A g I m l 0 Z W 1 H Y X A i O i A x M C w N C i A g I C A g I C A g I C A g I C J 0 Z X h 0 Q W x p Z 2 4 i O i A i Y X V 0 b y I s D Q o g I C A g I C A g I C A g I C A i d G V 4 d F Z l c n R p Y 2 F s Q W x p Z 2 4 i O i A i Y X V 0 b y I s D Q o g I C A g I C A g I C A g I C A i d H J p Z 2 d l c k V 2 Z W 5 0 I j o g Z m F s c 2 U N C i A g I C A g I C A g f S w N C i A g I C A g I C A g e w 0 K I C A g I C A g I C A g I C A g I n N o b 3 c i O i B 0 c n V l L A 0 K I C A g I C A g I C A g I C A g I n R h c m d l d C I 6 I C J i b G F u a y I s D Q o g I C A g I C A g I C A g I C A i c 3 V i d G F y Z 2 V 0 I j o g I m J s Y W 5 r I i w N C i A g I C A g I C A g I C A g I C J w Y W R k a W 5 n I j o g N S w N C i A g I C A g I C A g I C A g I C J p d G V t R 2 F w I j o g M T A s D Q o g I C A g I C A g I C A g I C A i d G V 4 d E F s a W d u I j o g I m F 1 d G 8 i L A 0 K I C A g I C A g I C A g I C A g I n R l e H R W Z X J 0 a W N h b E F s a W d u I j o g I m F 1 d G 8 i L A 0 K I C A g I C A g I C A g I C A g I n R y a W d n Z X J F d m V u d C I 6 I G Z h b H N l D Q o g I C A g I C A g I H 0 N C i A g I C B d L A 0 K I C A g I C J k Y X R h W m 9 v b S I 6 I F s N C i A g I C A g I C A g e w 0 K I C A g I C A g I C A g I C A g I n N o b 3 c i O i B 0 c n V l L A 0 K I C A g I C A g I C A g I C A g I n R 5 c G U i O i A i c 2 x p Z G V y I i w N C i A g I C A g I C A g I C A g I C J z a G 9 3 R G V 0 Y W l s I j o g d H J 1 Z S w N C i A g I C A g I C A g I C A g I C J z a G 9 3 R G F 0 Y V N o Y W R v d y I 6 I H R y d W U s D Q o g I C A g I C A g I C A g I C A i c m V h b H R p b W U i O i B 0 c n V l L A 0 K I C A g I C A g I C A g I C A g I n N 0 Y X J 0 V m F s d W U i O i A z M C w N C i A g I C A g I C A g I C A g I C J l b m R W Y W x 1 Z S I 6 I D c w L A 0 K I C A g I C A g I C A g I C A g I n N 0 Y X J 0 I j o g M j A s D Q o g I C A g I C A g I C A g I C A i Z W 5 k I j o g O D A s D Q o g I C A g I C A g I C A g I C A i b 3 J p Z W 5 0 I j o g I m h v c m l 6 b 2 5 0 Y W w i L A 0 K I C A g I C A g I C A g I C A g I n h B e G l z S W 5 k Z X g i O i B b D Q o g I C A g I C A g I C A g I C A g I C A g M C w N C i A g I C A g I C A g I C A g I C A g I C A x D Q o g I C A g I C A g I C A g I C B d L A 0 K I C A g I C A g I C A g I C A g I n p v b 2 1 M b 2 N r I j o g Z m F s c 2 U s D Q o g I C A g I C A g I C A g I C A i Z m l s d G V y T W 9 k Z S I 6 I C J m a W x 0 Z X I i D Q o g I C A g I C A g I H 0 N C i A g I C B d L A 0 K I C A g I C J h e G l z U G 9 p b n R l c i I 6 I H s N C i A g I C A g I C A g I n N o b 3 c i O i B 0 c n V l L A 0 K I C A g I C A g I C A i d H l w Z S I 6 I C J s a W 5 l I i w N C i A g I C A g I C A g I m x p b m s i O i B b D Q o g I C A g I C A g I C A g I C B 7 D Q o g I C A g I C A g I C A g I C A g I C A g I n h B e G l z S W 5 k Z X g i O i A i Y W x s I g 0 K I C A g I C A g I C A g I C A g f Q 0 K I C A g I C A g I C B d L A 0 K I C A g I C A g I C A i d H J p Z 2 d l c l R v b 2 x 0 a X A i O i B 0 c n V l L A 0 K I C A g I C A g I C A i d H J p Z 2 d l c k 9 u I j o g I m 1 v d X N l b W 9 2 Z X x j b G l j a y I N C i A g I C B 9 L A 0 K I C A g I C J n c m l k I j o g W w 0 K I C A g I C A g I C B 7 D Q o g I C A g I C A g I C A g I C A i c 2 h v d y I 6 I G Z h b H N l L A 0 K I C A g I C A g I C A g I C A g I n p s Z X Z l b C I 6 I D A s D Q o g I C A g I C A g I C A g I C A i e i I 6 I D I s D Q o g I C A g I C A g I C A g I C A i b G V m d C I 6 I D U w L A 0 K I C A g I C A g I C A g I C A g I n J p Z 2 h 0 I j o g N T A s D Q o g I C A g I C A g I C A g I C A i a G V p Z 2 h 0 I j o g I j M 1 J S I s D Q o g I C A g I C A g I C A g I C A i Y 2 9 u d G F p b k x h Y m V s I j o g Z m F s c 2 U s D Q o g I C A g I C A g I C A g I C A i Y m F j a 2 d y b 3 V u Z E N v b G 9 y I j o g I n R y Y W 5 z c G F y Z W 5 0 I i w N C i A g I C A g I C A g I C A g I C J i b 3 J k Z X J D b 2 x v c i I 6 I C I j Y 2 N j I i w N C i A g I C A g I C A g I C A g I C J i b 3 J k Z X J X a W R 0 a C I 6 I D E s D Q o g I C A g I C A g I C A g I C A i c 2 h h Z G 9 3 T 2 Z m c 2 V 0 W C I 6 I D A s D Q o g I C A g I C A g I C A g I C A i c 2 h h Z G 9 3 T 2 Z m c 2 V 0 W S I 6 I D A N C i A g I C A g I C A g f S w N C i A g I C A g I C A g e w 0 K I C A g I C A g I C A g I C A g I n N o b 3 c i O i B m Y W x z Z S w N C i A g I C A g I C A g I C A g I C J 6 b G V 2 Z W w i O i A w L A 0 K I C A g I C A g I C A g I C A g I n o i O i A y L A 0 K I C A g I C A g I C A g I C A g I m x l Z n Q i O i A 1 M C w N C i A g I C A g I C A g I C A g I C J 0 b 3 A i O i A i N T U l I i w N C i A g I C A g I C A g I C A g I C J y a W d o d C I 6 I D U w L A 0 K I C A g I C A g I C A g I C A g I m h l a W d o d C I 6 I C I z N S U i L A 0 K I C A g I C A g I C A g I C A g I m N v b n R h a W 5 M Y W J l b C I 6 I G Z h b H N l L A 0 K I C A g I C A g I C A g I C A g I m J h Y 2 t n c m 9 1 b m R D b 2 x v c i I 6 I C J 0 c m F u c 3 B h c m V u d C I s D Q o g I C A g I C A g I C A g I C A i Y m 9 y Z G V y Q 2 9 s b 3 I i O i A i I 2 N j Y y I s D Q o g I C A g I C A g I C A g I C A i Y m 9 y Z G V y V 2 l k d G g i O i A x L A 0 K I C A g I C A g I C A g I C A g I n N o Y W R v d 0 9 m Z n N l d F g i O i A w L A 0 K I C A g I C A g I C A g I C A g I n N o Y W R v d 0 9 m Z n N l d F k i O i A w D Q o g I C A g I C A g I H 0 N C i A g I C B d D Q p 9 O w 0 K I C A g I C A g I C B j a G F y d F 8 5 N z A w N T I 0 N D Z m M m Q 0 N z l k O T g 4 M D Q 4 M z N m N 2 Q 3 Y T R i Y y 5 z Z X R P c H R p b 2 4 o b 3 B 0 a W 9 u X z k 3 M D A 1 M j Q 0 N m Y y Z D Q 3 O W Q 5 O D g w N D g z M 2 Y 3 Z D d h N G J j K T s N C i A g I C A 8 L 3 N j c m l w d D 4 N C j w v Y m 9 k e T 4 N C j w v a H R t b D 4 N C g = = " > b 9 3 8 2 b 2 2 - c 3 2 5 - 4 5 d 8 - 9 2 9 d - b 2 d d 3 7 b 8 0 b 6 9 . h t m l 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j l j O T c w O W Q z Y z E w N D Q w M G M 4 N z I y N T k x Y j Z j M G Y x Y T J k I i B j b G F z c z 0 i Y 2 h h c n Q t Y 2 9 u d G F p b m V y I i B z d H l s Z T 0 i d 2 l k d G g 6 M T A y N H B 4 O y B o Z W l n a H Q 6 N z Y 4 c H g 7 I C I + P C 9 k a X Y + D Q o g I C A g P H N j c m l w d D 4 N C i A g I C A g I C A g d m F y I G N o Y X J 0 X z l j O T c w O W Q z Y z E w N D Q w M G M 4 N z I y N T k x Y j Z j M G Y x Y T J k I D 0 g Z W N o Y X J 0 c y 5 p b m l 0 K A 0 K I C A g I C A g I C A g I C A g Z G 9 j d W 1 l b n Q u Z 2 V 0 R W x l b W V u d E J 5 S W Q o J z l j O T c w O W Q z Y z E w N D Q w M G M 4 N z I y N T k x Y j Z j M G Y x Y T J k J y k s I C d 3 a G l 0 Z S c s I H t y Z W 5 k Z X J l c j o g J 2 N h b n Z h c y d 9 K T s N C i A g I C A g I C A g d m F y I G 9 w d G l v b l 8 5 Y z k 3 M D l k M 2 M x M D Q 0 M D B j O D c y M j U 5 M W I 2 Y z B m M W E y Z C A 9 I H s N C i A g I C A i Y W 5 p b W F 0 a W 9 u I j o g d H J 1 Z S w N C i A g I C A i Y W 5 p b W F 0 a W 9 u V G h y Z X N o b 2 x k I j o g M j A w M C w N C i A g I C A i Y W 5 p b W F 0 a W 9 u R H V y Y X R p b 2 4 i O i A x M D A w L A 0 K I C A g I C J h b m l t Y X R p b 2 5 F Y X N p b m c i O i A i Y 3 V i a W N P d X Q i L A 0 K I C A g I C J h b m l t Y X R p b 2 5 E Z W x h e S I 6 I D A s D Q o g I C A g I m F u a W 1 h d G l v b k R 1 c m F 0 a W 9 u V X B k Y X R l I j o g M z A w L A 0 K I C A g I C J h b m l t Y X R p b 2 5 F Y X N p b m d V c G R h d G U i O i A i Y 3 V i a W N P d X Q i L A 0 K I C A g I C J h b m l t Y X R p b 2 5 E Z W x h e V V w Z G F 0 Z S I 6 I D A s D Q o g I C A g I m F y a W E i O i B 7 D Q o g I C A g I C A g I C J l b m F i b G V k I j o g Z m F s c 2 U N C i A g I C B 9 L A 0 K I C A g I C J j b 2 x v c i I 6 I F s N C i A g I C A g I C A g I i M 1 N D c w Y z Y i L A 0 K I C A g I C A g I C A i I z k x Y 2 M 3 N S I s D Q o g I C A g I C A g I C I j Z m F j O D U 4 I i w N C i A g I C A g I C A g I i N l Z T Y 2 N j Y i L A 0 K I C A g I C A g I C A i I z c z Y z B k Z S I s D Q o g I C A g I C A g I C I j M 2 J h M j c y I i w N C i A g I C A g I C A g I i N m Y z g 0 N T I i L A 0 K I C A g I C A g I C A i I z l h N j B i N C I s D Q o g I C A g I C A g I C I j Z W E 3 Y 2 N j I g 0 K I C A g I F 0 s D Q o g I C A g I n N l c m l l c y I 6 I F s N C i A g I C A g I C A g e w 0 K I C A g I C A g I C A g I C A g I n R 5 c G U i O i A i b G l u Z S I s D Q o g I C A g I C A g I C A g I C A i b m F t Z S I 6 I C J c d T R l M m R c d T U 2 Z m Q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x O T k x L j A s D Q o g I C A g I C A g I C A g I C A g I C A g I C A g I D I w M S 4 y D Q o g I C A g I C A g I C A g I C A g I C A g X S w N C i A g I C A g I C A g I C A g I C A g I C B b D Q o g I C A g I C A g I C A g I C A g I C A g I C A g I D E 5 O T I u M C w N C i A g I C A g I C A g I C A g I C A g I C A g I C A g M j M 4 L j E N C i A g I C A g I C A g I C A g I C A g I C B d L A 0 K I C A g I C A g I C A g I C A g I C A g I F s N C i A g I C A g I C A g I C A g I C A g I C A g I C A g M T k 5 M y 4 w L A 0 K I C A g I C A g I C A g I C A g I C A g I C A g I C A y N z k u O A 0 K I C A g I C A g I C A g I C A g I C A g I F 0 s D Q o g I C A g I C A g I C A g I C A g I C A g W w 0 K I C A g I C A g I C A g I C A g I C A g I C A g I C A x O T k 0 L j A s D Q o g I C A g I C A g I C A g I C A g I C A g I C A g I D I x M S 4 2 D Q o g I C A g I C A g I C A g I C A g I C A g X S w N C i A g I C A g I C A g I C A g I C A g I C B b D Q o g I C A g I C A g I C A g I C A g I C A g I C A g I D E 5 O T U u M C w N C i A g I C A g I C A g I C A g I C A g I C A g I C A g M j Q 3 L j A N C i A g I C A g I C A g I C A g I C A g I C B d L A 0 K I C A g I C A g I C A g I C A g I C A g I F s N C i A g I C A g I C A g I C A g I C A g I C A g I C A g M T k 5 N i 4 w L A 0 K I C A g I C A g I C A g I C A g I C A g I C A g I C A 0 N z g u N w 0 K I C A g I C A g I C A g I C A g I C A g I F 0 s D Q o g I C A g I C A g I C A g I C A g I C A g W w 0 K I C A g I C A g I C A g I C A g I C A g I C A g I C A x O T k 3 L j A s D Q o g I C A g I C A g I C A g I C A g I C A g I C A g I D Q y M i 4 y D Q o g I C A g I C A g I C A g I C A g I C A g X S w N C i A g I C A g I C A g I C A g I C A g I C B b D Q o g I C A g I C A g I C A g I C A g I C A g I C A g I D E 5 O T g u M C w N C i A g I C A g I C A g I C A g I C A g I C A g I C A g M z Y y L j Q N C i A g I C A g I C A g I C A g I C A g I C B d L A 0 K I C A g I C A g I C A g I C A g I C A g I F s N C i A g I C A g I C A g I C A g I C A g I C A g I C A g M T k 5 O S 4 w L A 0 K I C A g I C A g I C A g I C A g I C A g I C A g I C A y O D M u O Q 0 K I C A g I C A g I C A g I C A g I C A g I F 0 s D Q o g I C A g I C A g I C A g I C A g I C A g W w 0 K I C A g I C A g I C A g I C A g I C A g I C A g I C A y M D A w L j A s D Q o g I C A g I C A g I C A g I C A g I C A g I C A g I D I 4 N y 4 1 D Q o g I C A g I C A g I C A g I C A g I C A g X S w N C i A g I C A g I C A g I C A g I C A g I C B b D Q o g I C A g I C A g I C A g I C A g I C A g I C A g I D I w M D E u M C w N C i A g I C A g I C A g I C A g I C A g I C A g I C A g M j M 3 L j g N C i A g I C A g I C A g I C A g I C A g I C B d L A 0 K I C A g I C A g I C A g I C A g I C A g I F s N C i A g I C A g I C A g I C A g I C A g I C A g I C A g M j A w M i 4 w L A 0 K I C A g I C A g I C A g I C A g I C A g I C A g I C A y N j c u M A 0 K I C A g I C A g I C A g I C A g I C A g I F 0 s D Q o g I C A g I C A g I C A g I C A g I C A g W w 0 K I C A g I C A g I C A g I C A g I C A g I C A g I C A y M D A z L j A s D Q o g I C A g I C A g I C A g I C A g I C A g I C A g I D M 2 N C 4 5 D Q o g I C A g I C A g I C A g I C A g I C A g X S w N C i A g I C A g I C A g I C A g I C A g I C B b D Q o g I C A g I C A g I C A g I C A g I C A g I C A g I D I w M D Q u M C w N C i A g I C A g I C A g I C A g I C A g I C A g I C A g N D U z L j E N C i A g I C A g I C A g I C A g I C A g I C B d L A 0 K I C A g I C A g I C A g I C A g I C A g I F s N C i A g I C A g I C A g I C A g I C A g I C A g I C A g M j A w N S 4 w L A 0 K I C A g I C A g I C A g I C A g I C A g I C A g I C A 0 M D E u N Q 0 K I C A g I C A g I C A g I C A g I C A g I F 0 s D Q o g I C A g I C A g I C A g I C A g I C A g W w 0 K I C A g I C A g I C A g I C A g I C A g I C A g I C A y M D A 2 L j A s D Q o g I C A g I C A g I C A g I C A g I C A g I C A g I D Q x M i 4 3 D Q o g I C A g I C A g I C A g I C A g I C A g X S w N C i A g I C A g I C A g I C A g I C A g I C B b D Q o g I C A g I C A g I C A g I C A g I C A g I C A g I D I w M D c u M C w N C i A g I C A g I C A g I C A g I C A g I C A g I C A g N T U y L j M N C i A g I C A g I C A g I C A g I C A g I C B d L A 0 K I C A g I C A g I C A g I C A g I C A g I F s N C i A g I C A g I C A g I C A g I C A g I C A g I C A g M j A w O C 4 w L A 0 K I C A g I C A g I C A g I C A g I C A g I C A g I C A 1 M D A u N w 0 K I C A g I C A g I C A g I C A g I C A g I F 0 s D Q o g I C A g I C A g I C A g I C A g I C A g W w 0 K I C A g I C A g I C A g I C A g I C A g I C A g I C A y M D A 5 L j A s D Q o g I C A g I C A g I C A g I C A g I C A g I C A g I D U 4 M i 4 3 D Q o g I C A g I C A g I C A g I C A g I C A g X S w N C i A g I C A g I C A g I C A g I C A g I C B b D Q o g I C A g I C A g I C A g I C A g I C A g I C A g I D I w M T A u M C w N C i A g I C A g I C A g I C A g I C A g I C A g I C A g N z M 4 L j U N C i A g I C A g I C A g I C A g I C A g I C B d L A 0 K I C A g I C A g I C A g I C A g I C A g I F s N C i A g I C A g I C A g I C A g I C A g I C A g I C A g M j A x M S 4 w L A 0 K I C A g I C A g I C A g I C A g I C A g I C A g I C A 4 M D M u M g 0 K I C A g I C A g I C A g I C A g I C A g I F 0 s D Q o g I C A g I C A g I C A g I C A g I C A g W w 0 K I C A g I C A g I C A g I C A g I C A g I C A g I C A y M D E y L j A s D Q o g I C A g I C A g I C A g I C A g I C A g I C A g I D g 0 M S 4 y D Q o g I C A g I C A g I C A g I C A g I C A g X S w N C i A g I C A g I C A g I C A g I C A g I C B b D Q o g I C A g I C A g I C A g I C A g I C A g I C A g I D I w M T M u M C w N C i A g I C A g I C A g I C A g I C A g I C A g I C A g N j c 3 L j k N C i A g I C A g I C A g I C A g I C A g I C B d L A 0 K I C A g I C A g I C A g I C A g I C A g I F s N C i A g I C A g I C A g I C A g I C A g I C A g I C A g M j A x N C 4 w L A 0 K I C A g I C A g I C A g I C A g I C A g I C A g I C A 4 N j k u N w 0 K I C A g I C A g I C A g I C A g I C A g I F 0 s D Q o g I C A g I C A g I C A g I C A g I C A g W w 0 K I C A g I C A g I C A g I C A g I C A g I C A g I C A y M D E 1 L j A s D Q o g I C A g I C A g I C A g I C A g I C A g I C A g I D g w O C 4 y D Q o g I C A g I C A g I C A g I C A g I C A g X S w N C i A g I C A g I C A g I C A g I C A g I C B b D Q o g I C A g I C A g I C A g I C A g I C A g I C A g I D I w M T Y u M C w N C i A g I C A g I C A g I C A g I C A g I C A g I C A g N T g x L j U N C i A g I C A g I C A g I C A g I C A g I C B d L A 0 K I C A g I C A g I C A g I C A g I C A g I F s N C i A g I C A g I C A g I C A g I C A g I C A g I C A g M j A x N y 4 w L A 0 K I C A g I C A g I C A g I C A g I C A g I C A g I C A 1 O T Y u N Q 0 K I C A g I C A g I C A g I C A g I C A g I F 0 s D Q o g I C A g I C A g I C A g I C A g I C A g W w 0 K I C A g I C A g I C A g I C A g I C A g I C A g I C A y M D E 4 L j A s D Q o g I C A g I C A g I C A g I C A g I C A g I C A g I D U 5 N i 4 4 D Q o g I C A g I C A g I C A g I C A g I C A g X S w N C i A g I C A g I C A g I C A g I C A g I C B b D Q o g I C A g I C A g I C A g I C A g I C A g I C A g I D I w M T k u M C w N C i A g I C A g I C A g I C A g I C A g I C A g I C A g N T k 0 L j I N C i A g I C A g I C A g I C A g I C A g I C B d L A 0 K I C A g I C A g I C A g I C A g I C A g I F s N C i A g I C A g I C A g I C A g I C A g I C A g I C A g M j A y M C 4 w L A 0 K I C A g I C A g I C A g I C A g I C A g I C A g I C A 3 N j k u M g 0 K I C A g I C A g I C A g I C A g I C A g I F 0 s D Q o g I C A g I C A g I C A g I C A g I C A g W w 0 K I C A g I C A g I C A g I C A g I C A g I C A g I C A y M D I x L j A s D Q o g I C A g I C A g I C A g I C A g I C A g I C A g I D E z M z M u M A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2 Y 4 Z V x 1 N T Z m Z C I s D Q o g I C A g I C A g I C A g I C A i Y 2 9 u b m V j d E 5 1 b G x z I j o g Z m F s c 2 U s D Q o g I C A g I C A g I C A g I C A i e E F 4 a X N J b m R l e C I 6 I D A s D Q o g I C A g I C A g I C A g I C A i e U F 4 a X N J b m R l e C I 6 I D A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D E 5 O T E u M C w N C i A g I C A g I C A g I C A g I C A g I C A g I C A g M j A 1 L j A N C i A g I C A g I C A g I C A g I C A g I C B d L A 0 K I C A g I C A g I C A g I C A g I C A g I F s N C i A g I C A g I C A g I C A g I C A g I C A g I C A g M T k 5 M i 4 w L A 0 K I C A g I C A g I C A g I C A g I C A g I C A g I C A y M D Q u M A 0 K I C A g I C A g I C A g I C A g I C A g I F 0 s D Q o g I C A g I C A g I C A g I C A g I C A g W w 0 K I C A g I C A g I C A g I C A g I C A g I C A g I C A x O T k z L j A s D Q o g I C A g I C A g I C A g I C A g I C A g I C A g I D I z N S 4 w D Q o g I C A g I C A g I C A g I C A g I C A g X S w N C i A g I C A g I C A g I C A g I C A g I C B b D Q o g I C A g I C A g I C A g I C A g I C A g I C A g I D E 5 O T Q u M C w N C i A g I C A g I C A g I C A g I C A g I C A g I C A g M j A x L j A N C i A g I C A g I C A g I C A g I C A g I C B d L A 0 K I C A g I C A g I C A g I C A g I C A g I F s N C i A g I C A g I C A g I C A g I C A g I C A g I C A g M T k 5 N S 4 w L A 0 K I C A g I C A g I C A g I C A g I C A g I C A g I C A y N D c u M A 0 K I C A g I C A g I C A g I C A g I C A g I F 0 s D Q o g I C A g I C A g I C A g I C A g I C A g W w 0 K I C A g I C A g I C A g I C A g I C A g I C A g I C A x O T k 2 L j A s D Q o g I C A g I C A g I C A g I C A g I C A g I C A g I D I 0 N y 4 w D Q o g I C A g I C A g I C A g I C A g I C A g X S w N C i A g I C A g I C A g I C A g I C A g I C B b D Q o g I C A g I C A g I C A g I C A g I C A g I C A g I D E 5 O T c u M C w N C i A g I C A g I C A g I C A g I C A g I C A g I C A g M j M 4 L j A N C i A g I C A g I C A g I C A g I C A g I C B d L A 0 K I C A g I C A g I C A g I C A g I C A g I F s N C i A g I C A g I C A g I C A g I C A g I C A g I C A g M T k 5 O C 4 w L A 0 K I C A g I C A g I C A g I C A g I C A g I C A g I C A x O D E u M A 0 K I C A g I C A g I C A g I C A g I C A g I F 0 s D Q o g I C A g I C A g I C A g I C A g I C A g W w 0 K I C A g I C A g I C A g I C A g I C A g I C A g I C A x O T k 5 L j A s D Q o g I C A g I C A g I C A g I C A g I C A g I C A g I D E 3 M C 4 w D Q o g I C A g I C A g I C A g I C A g I C A g X S w N C i A g I C A g I C A g I C A g I C A g I C B b D Q o g I C A g I C A g I C A g I C A g I C A g I C A g I D I w M D A u M C w N C i A g I C A g I C A g I C A g I C A g I C A g I C A g M T Y 3 L j A N C i A g I C A g I C A g I C A g I C A g I C B d L A 0 K I C A g I C A g I C A g I C A g I C A g I F s N C i A g I C A g I C A g I C A g I C A g I C A g I C A g M j A w M S 4 w L A 0 K I C A g I C A g I C A g I C A g I C A g I C A g I C A x N j E u M A 0 K I C A g I C A g I C A g I C A g I C A g I F 0 s D Q o g I C A g I C A g I C A g I C A g I C A g W w 0 K I C A g I C A g I C A g I C A g I C A g I C A g I C A y M D A y L j A s D Q o g I C A g I C A g I C A g I C A g I C A g I C A g I D I w M y 4 w D Q o g I C A g I C A g I C A g I C A g I C A g X S w N C i A g I C A g I C A g I C A g I C A g I C B b D Q o g I C A g I C A g I C A g I C A g I C A g I C A g I D I w M D M u M C w N C i A g I C A g I C A g I C A g I C A g I C A g I C A g M j c w L j A N C i A g I C A g I C A g I C A g I C A g I C B d L A 0 K I C A g I C A g I C A g I C A g I C A g I F s N C i A g I C A g I C A g I C A g I C A g I C A g I C A g M j A w N C 4 w L A 0 K I C A g I C A g I C A g I C A g I C A g I C A g I C A y M T E u M A 0 K I C A g I C A g I C A g I C A g I C A g I F 0 s D Q o g I C A g I C A g I C A g I C A g I C A g W w 0 K I C A g I C A g I C A g I C A g I C A g I C A g I C A y M D A 1 L j A s D Q o g I C A g I C A g I C A g I C A g I C A g I C A g I D I w O C 4 w D Q o g I C A g I C A g I C A g I C A g I C A g X S w N C i A g I C A g I C A g I C A g I C A g I C B b D Q o g I C A g I C A g I C A g I C A g I C A g I C A g I D I w M D Y u M C w N C i A g I C A g I C A g I C A g I C A g I C A g I C A g M j M 2 L j A N C i A g I C A g I C A g I C A g I C A g I C B d L A 0 K I C A g I C A g I C A g I C A g I C A g I F s N C i A g I C A g I C A g I C A g I C A g I C A g I C A g M j A w N y 4 w L A 0 K I C A g I C A g I C A g I C A g I C A g I C A g I C A z N z E u M A 0 K I C A g I C A g I C A g I C A g I C A g I F 0 s D Q o g I C A g I C A g I C A g I C A g I C A g W w 0 K I C A g I C A g I C A g I C A g I C A g I C A g I C A y M D A 4 L j A s D Q o g I C A g I C A g I C A g I C A g I C A g I C A g I D M 2 N i 4 w D Q o g I C A g I C A g I C A g I C A g I C A g X S w N C i A g I C A g I C A g I C A g I C A g I C B b D Q o g I C A g I C A g I C A g I C A g I C A g I C A g I D I w M D k u M C w N C i A g I C A g I C A g I C A g I C A g I C A g I C A g M z U y L j A N C i A g I C A g I C A g I C A g I C A g I C B d L A 0 K I C A g I C A g I C A g I C A g I C A g I F s N C i A g I C A g I C A g I C A g I C A g I C A g I C A g M j A x M C 4 w L A 0 K I C A g I C A g I C A g I C A g I C A g I C A g I C A 0 M T U u M A 0 K I C A g I C A g I C A g I C A g I C A g I F 0 s D Q o g I C A g I C A g I C A g I C A g I C A g W w 0 K I C A g I C A g I C A g I C A g I C A g I C A g I C A y M D E x L j A s D Q o g I C A g I C A g I C A g I C A g I C A g I C A g I D Q 1 O S 4 w D Q o g I C A g I C A g I C A g I C A g I C A g X S w N C i A g I C A g I C A g I C A g I C A g I C B b D Q o g I C A g I C A g I C A g I C A g I C A g I C A g I D I w M T I u M C w N C i A g I C A g I C A g I C A g I C A g I C A g I C A g N T I 5 L j A N C i A g I C A g I C A g I C A g I C A g I C B d L A 0 K I C A g I C A g I C A g I C A g I C A g I F s N C i A g I C A g I C A g I C A g I C A g I C A g I C A g M j A x M y 4 w L A 0 K I C A g I C A g I C A g I C A g I C A g I C A g I C A 0 N z g u M A 0 K I C A g I C A g I C A g I C A g I C A g I F 0 s D Q o g I C A g I C A g I C A g I C A g I C A g W w 0 K I C A g I C A g I C A g I C A g I C A g I C A g I C A y M D E 0 L j A s D Q o g I C A g I C A g I C A g I C A g I C A g I C A g I D M 3 M S 4 w D Q o g I C A g I C A g I C A g I C A g I C A g X S w N C i A g I C A g I C A g I C A g I C A g I C B b D Q o g I C A g I C A g I C A g I C A g I C A g I C A g I D I w M T U u M C w N C i A g I C A g I C A g I C A g I C A g I C A g I C A g M z I 5 L j A N C i A g I C A g I C A g I C A g I C A g I C B d L A 0 K I C A g I C A g I C A g I C A g I C A g I F s N C i A g I C A g I C A g I C A g I C A g I C A g I C A g M j A x N i 4 w L A 0 K I C A g I C A g I C A g I C A g I C A g I C A g I C A z N D g u M A 0 K I C A g I C A g I C A g I C A g I C A g I F 0 s D Q o g I C A g I C A g I C A g I C A g I C A g W w 0 K I C A g I C A g I C A g I C A g I C A g I C A g I C A y M D E 3 L j A s D Q o g I C A g I C A g I C A g I C A g I C A g I C A g I D M 0 M i 4 w D Q o g I C A g I C A g I C A g I C A g I C A g X S w N C i A g I C A g I C A g I C A g I C A g I C B b D Q o g I C A g I C A g I C A g I C A g I C A g I C A g I D I w M T g u M C w N C i A g I C A g I C A g I C A g I C A g I C A g I C A g M z E x L j A N C i A g I C A g I C A g I C A g I C A g I C B d L A 0 K I C A g I C A g I C A g I C A g I C A g I F s N C i A g I C A g I C A g I C A g I C A g I C A g I C A g M j A x O S 4 w L A 0 K I C A g I C A g I C A g I C A g I C A g I C A g I C A z M j E u M A 0 K I C A g I C A g I C A g I C A g I C A g I F 0 s D Q o g I C A g I C A g I C A g I C A g I C A g W w 0 K I C A g I C A g I C A g I C A g I C A g I C A g I C A y M D I w L j A s D Q o g I C A g I C A g I C A g I C A g I C A g I C A g I D Q x M C 4 w D Q o g I C A g I C A g I C A g I C A g I C A g X S w N C i A g I C A g I C A g I C A g I C A g I C B b D Q o g I C A g I C A g I C A g I C A g I C A g I C A g I D I w M j E u M C w N C i A g I C A g I C A g I C A g I C A g I C A g I C A g N D c 3 L j Y N C i A g I C A g I C A g I C A g I C A g I C B d L A 0 K I C A g I C A g I C A g I C A g I C A g I F s N C i A g I C A g I C A g I C A g I C A g I C A g I C A g M j A y M i 4 w L A 0 K I C A g I C A g I C A g I C A g I C A g I C A g I C B u d W x s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S w N C i A g I C A g I C A g e w 0 K I C A g I C A g I C A g I C A g I n R 5 c G U i O i A i b G l u Z S I s D Q o g I C A g I C A g I C A g I C A i b m F t Z S I 6 I C J c d T U z N z B c d T V l Y T Y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x O T k x L j A s D Q o g I C A g I C A g I C A g I C A g I C A g I C A g I G 5 1 b G w N C i A g I C A g I C A g I C A g I C A g I C B d L A 0 K I C A g I C A g I C A g I C A g I C A g I F s N C i A g I C A g I C A g I C A g I C A g I C A g I C A g M T k 5 M i 4 w L A 0 K I C A g I C A g I C A g I C A g I C A g I C A g I C B u d W x s D Q o g I C A g I C A g I C A g I C A g I C A g X S w N C i A g I C A g I C A g I C A g I C A g I C B b D Q o g I C A g I C A g I C A g I C A g I C A g I C A g I D E 5 O T M u M C w N C i A g I C A g I C A g I C A g I C A g I C A g I C A g b n V s b A 0 K I C A g I C A g I C A g I C A g I C A g I F 0 s D Q o g I C A g I C A g I C A g I C A g I C A g W w 0 K I C A g I C A g I C A g I C A g I C A g I C A g I C A x O T k 0 L j A s D Q o g I C A g I C A g I C A g I C A g I C A g I C A g I G 5 1 b G w N C i A g I C A g I C A g I C A g I C A g I C B d L A 0 K I C A g I C A g I C A g I C A g I C A g I F s N C i A g I C A g I C A g I C A g I C A g I C A g I C A g M T k 5 N S 4 w L A 0 K I C A g I C A g I C A g I C A g I C A g I C A g I C B u d W x s D Q o g I C A g I C A g I C A g I C A g I C A g X S w N C i A g I C A g I C A g I C A g I C A g I C B b D Q o g I C A g I C A g I C A g I C A g I C A g I C A g I D E 5 O T Y u M C w N C i A g I C A g I C A g I C A g I C A g I C A g I C A g b n V s b A 0 K I C A g I C A g I C A g I C A g I C A g I F 0 s D Q o g I C A g I C A g I C A g I C A g I C A g W w 0 K I C A g I C A g I C A g I C A g I C A g I C A g I C A x O T k 3 L j A s D Q o g I C A g I C A g I C A g I C A g I C A g I C A g I G 5 1 b G w N C i A g I C A g I C A g I C A g I C A g I C B d L A 0 K I C A g I C A g I C A g I C A g I C A g I F s N C i A g I C A g I C A g I C A g I C A g I C A g I C A g M T k 5 O C 4 w L A 0 K I C A g I C A g I C A g I C A g I C A g I C A g I C A x O T I u N w 0 K I C A g I C A g I C A g I C A g I C A g I F 0 s D Q o g I C A g I C A g I C A g I C A g I C A g W w 0 K I C A g I C A g I C A g I C A g I C A g I C A g I C A x O T k 5 L j A s D Q o g I C A g I C A g I C A g I C A g I C A g I C A g I D E 5 N i 4 z D Q o g I C A g I C A g I C A g I C A g I C A g X S w N C i A g I C A g I C A g I C A g I C A g I C B b D Q o g I C A g I C A g I C A g I C A g I C A g I C A g I D I w M D A u M C w N C i A g I C A g I C A g I C A g I C A g I C A g I C A g M T k y L j U N C i A g I C A g I C A g I C A g I C A g I C B d L A 0 K I C A g I C A g I C A g I C A g I C A g I F s N C i A g I C A g I C A g I C A g I C A g I C A g I C A g M j A w M S 4 w L A 0 K I C A g I C A g I C A g I C A g I C A g I C A g I C A x O D c u N g 0 K I C A g I C A g I C A g I C A g I C A g I F 0 s D Q o g I C A g I C A g I C A g I C A g I C A g W w 0 K I C A g I C A g I C A g I C A g I C A g I C A g I C A y M D A y L j A s D Q o g I C A g I C A g I C A g I C A g I C A g I C A g I D E 4 M i 4 x D Q o g I C A g I C A g I C A g I C A g I C A g X S w N C i A g I C A g I C A g I C A g I C A g I C B b D Q o g I C A g I C A g I C A g I C A g I C A g I C A g I D I w M D M u M C w N C i A g I C A g I C A g I C A g I C A g I C A g I C A g M T k 5 L j Y N C i A g I C A g I C A g I C A g I C A g I C B d L A 0 K I C A g I C A g I C A g I C A g I C A g I F s N C i A g I C A g I C A g I C A g I C A g I C A g I C A g M j A w N C 4 w L A 0 K I C A g I C A g I C A g I C A g I C A g I C A g I C A y M j A u N w 0 K I C A g I C A g I C A g I C A g I C A g I F 0 s D Q o g I C A g I C A g I C A g I C A g I C A g W w 0 K I C A g I C A g I C A g I C A g I C A g I C A g I C A y M D A 1 L j A s D Q o g I C A g I C A g I C A g I C A g I C A g I C A g I D I y O S 4 w D Q o g I C A g I C A g I C A g I C A g I C A g X S w N C i A g I C A g I C A g I C A g I C A g I C B b D Q o g I C A g I C A g I C A g I C A g I C A g I C A g I D I w M D Y u M C w N C i A g I C A g I C A g I C A g I C A g I C A g I C A g M j I 1 L j E N C i A g I C A g I C A g I C A g I C A g I C B d L A 0 K I C A g I C A g I C A g I C A g I C A g I F s N C i A g I C A g I C A g I C A g I C A g I C A g I C A g M j A w N y 4 w L A 0 K I C A g I C A g I C A g I C A g I C A g I C A g I C A y N T k u O A 0 K I C A g I C A g I C A g I C A g I C A g I F 0 s D Q o g I C A g I C A g I C A g I C A g I C A g W w 0 K I C A g I C A g I C A g I C A g I C A g I C A g I C A y M D A 4 L j A s D Q o g I C A g I C A g I C A g I C A g I C A g I C A g I D M x O S 4 1 D Q o g I C A g I C A g I C A g I C A g I C A g X S w N C i A g I C A g I C A g I C A g I C A g I C B b D Q o g I C A g I C A g I C A g I C A g I C A g I C A g I D I w M D k u M C w N C i A g I C A g I C A g I C A g I C A g I C A g I C A g b n V s b A 0 K I C A g I C A g I C A g I C A g I C A g I F 0 s D Q o g I C A g I C A g I C A g I C A g I C A g W w 0 K I C A g I C A g I C A g I C A g I C A g I C A g I C A y M D E w L j A s D Q o g I C A g I C A g I C A g I C A g I C A g I C A g I G 5 1 b G w N C i A g I C A g I C A g I C A g I C A g I C B d L A 0 K I C A g I C A g I C A g I C A g I C A g I F s N C i A g I C A g I C A g I C A g I C A g I C A g I C A g M j A x M S 4 w L A 0 K I C A g I C A g I C A g I C A g I C A g I C A g I C B u d W x s D Q o g I C A g I C A g I C A g I C A g I C A g X S w N C i A g I C A g I C A g I C A g I C A g I C B b D Q o g I C A g I C A g I C A g I C A g I C A g I C A g I D I w M T I u M C w N C i A g I C A g I C A g I C A g I C A g I C A g I C A g b n V s b A 0 K I C A g I C A g I C A g I C A g I C A g I F 0 s D Q o g I C A g I C A g I C A g I C A g I C A g W w 0 K I C A g I C A g I C A g I C A g I C A g I C A g I C A y M D E z L j A s D Q o g I C A g I C A g I C A g I C A g I C A g I C A g I G 5 1 b G w N C i A g I C A g I C A g I C A g I C A g I C B d L A 0 K I C A g I C A g I C A g I C A g I C A g I F s N C i A g I C A g I C A g I C A g I C A g I C A g I C A g M j A x N C 4 w L A 0 K I C A g I C A g I C A g I C A g I C A g I C A g I C B u d W x s D Q o g I C A g I C A g I C A g I C A g I C A g X S w N C i A g I C A g I C A g I C A g I C A g I C B b D Q o g I C A g I C A g I C A g I C A g I C A g I C A g I D I w M T U u M C w N C i A g I C A g I C A g I C A g I C A g I C A g I C A g b n V s b A 0 K I C A g I C A g I C A g I C A g I C A g I F 0 s D Q o g I C A g I C A g I C A g I C A g I C A g W w 0 K I C A g I C A g I C A g I C A g I C A g I C A g I C A y M D E 2 L j A s D Q o g I C A g I C A g I C A g I C A g I C A g I C A g I G 5 1 b G w N C i A g I C A g I C A g I C A g I C A g I C B d L A 0 K I C A g I C A g I C A g I C A g I C A g I F s N C i A g I C A g I C A g I C A g I C A g I C A g I C A g M j A x N y 4 w L A 0 K I C A g I C A g I C A g I C A g I C A g I C A g I C B u d W x s D Q o g I C A g I C A g I C A g I C A g I C A g X S w N C i A g I C A g I C A g I C A g I C A g I C B b D Q o g I C A g I C A g I C A g I C A g I C A g I C A g I D I w M T g u M C w N C i A g I C A g I C A g I C A g I C A g I C A g I C A g b n V s b A 0 K I C A g I C A g I C A g I C A g I C A g I F 0 s D Q o g I C A g I C A g I C A g I C A g I C A g W w 0 K I C A g I C A g I C A g I C A g I C A g I C A g I C A y M D E 5 L j A s D Q o g I C A g I C A g I C A g I C A g I C A g I C A g I G 5 1 b G w N C i A g I C A g I C A g I C A g I C A g I C B d L A 0 K I C A g I C A g I C A g I C A g I C A g I F s N C i A g I C A g I C A g I C A g I C A g I C A g I C A g M j A y M C 4 w L A 0 K I C A g I C A g I C A g I C A g I C A g I C A g I C B u d W x s D Q o g I C A g I C A g I C A g I C A g I C A g X S w N C i A g I C A g I C A g I C A g I C A g I C B b D Q o g I C A g I C A g I C A g I C A g I C A g I C A g I D I w M j E u M C w N C i A g I C A g I C A g I C A g I C A g I C A g I C A g b n V s b A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G U y Z F x 1 N T Z m Z C I s D Q o g I C A g I C A g I C A g I C A i Y 2 9 u b m V j d E 5 1 b G x z I j o g Z m F s c 2 U s D Q o g I C A g I C A g I C A g I C A i e E F 4 a X N J b m R l e C I 6 I D E s D Q o g I C A g I C A g I C A g I C A i e U F 4 a X N J b m R l e C I 6 I D E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D E 5 O T E u M C w N C i A g I C A g I C A g I C A g I C A g I C A g I C A g M T A 3 M S 4 w D Q o g I C A g I C A g I C A g I C A g I C A g X S w N C i A g I C A g I C A g I C A g I C A g I C B b D Q o g I C A g I C A g I C A g I C A g I C A g I C A g I D E 5 O T I u M C w N C i A g I C A g I C A g I C A g I C A g I C A g I C A g M T M x M y 4 w D Q o g I C A g I C A g I C A g I C A g I C A g X S w N C i A g I C A g I C A g I C A g I C A g I C B b D Q o g I C A g I C A g I C A g I C A g I C A g I C A g I D E 5 O T M u M C w N C i A g I C A g I C A g I C A g I C A g I C A g I C A g M T Y x M i 4 w D Q o g I C A g I C A g I C A g I C A g I C A g X S w N C i A g I C A g I C A g I C A g I C A g I C B b D Q o g I C A g I C A g I C A g I C A g I C A g I C A g I D E 5 O T Q u M C w N C i A g I C A g I C A g I C A g I C A g I C A g I C A g M T g y N C 4 w D Q o g I C A g I C A g I C A g I C A g I C A g X S w N C i A g I C A g I C A g I C A g I C A g I C B b D Q o g I C A g I C A g I C A g I C A g I C A g I C A g I D E 5 O T U u M C w N C i A g I C A g I C A g I C A g I C A g I C A g I C A g M j A 2 M y 4 w D Q o g I C A g I C A g I C A g I C A g I C A g X S w N C i A g I C A g I C A g I C A g I C A g I C B b D Q o g I C A g I C A g I C A g I C A g I C A g I C A g I D E 5 O T Y u M C w N C i A g I C A g I C A g I C A g I C A g I C A g I C A g M z k 4 M C 4 w D Q o g I C A g I C A g I C A g I C A g I C A g X S w N C i A g I C A g I C A g I C A g I C A g I C B b D Q o g I C A g I C A g I C A g I C A g I C A g I C A g I D E 5 O T c u M C w N C i A g I C A g I C A g I C A g I C A g I C A g I C A g M z U w M C 4 w D Q o g I C A g I C A g I C A g I C A g I C A g X S w N C i A g I C A g I C A g I C A g I C A g I C B b D Q o g I C A g I C A g I C A g I C A g I C A g I C A g I D E 5 O T g u M C w N C i A g I C A g I C A g I C A g I C A g I C A g I C A g M z A w M C 4 w D Q o g I C A g I C A g I C A g I C A g I C A g X S w N C i A g I C A g I C A g I C A g I C A g I C B b D Q o g I C A g I C A g I C A g I C A g I C A g I C A g I D E 5 O T k u M C w N C i A g I C A g I C A g I C A g I C A g I C A g I C A g M j M 1 M C 4 w D Q o g I C A g I C A g I C A g I C A g I C A g X S w N C i A g I C A g I C A g I C A g I C A g I C B b D Q o g I C A g I C A g I C A g I C A g I C A g I C A g I D I w M D A u M C w N C i A g I C A g I C A g I C A g I C A g I C A g I C A g M j M 4 M C 4 w D Q o g I C A g I C A g I C A g I C A g I C A g X S w N C i A g I C A g I C A g I C A g I C A g I C B b D Q o g I C A g I C A g I C A g I C A g I C A g I C A g I D I w M D E u M C w N C i A g I C A g I C A g I C A g I C A g I C A g I C A g M T k 2 O C 4 w D Q o g I C A g I C A g I C A g I C A g I C A g X S w N C i A g I C A g I C A g I C A g I C A g I C B b D Q o g I C A g I C A g I C A g I C A g I C A g I C A g I D I w M D I u M C w N C i A g I C A g I C A g I C A g I C A g I C A g I C A g M j I x M C 4 w D Q o g I C A g I C A g I C A g I C A g I C A g X S w N C i A g I C A g I C A g I C A g I C A g I C B b D Q o g I C A g I C A g I C A g I C A g I C A g I C A g I D I w M D M u M C w N C i A g I C A g I C A g I C A g I C A g I C A g I C A g M z A y M C 4 w D Q o g I C A g I C A g I C A g I C A g I C A g X S w N C i A g I C A g I C A g I C A g I C A g I C B b D Q o g I C A g I C A g I C A g I C A g I C A g I C A g I D I w M D Q u M C w N C i A g I C A g I C A g I C A g I C A g I C A g I C A g M z c 1 M C 4 w D Q o g I C A g I C A g I C A g I C A g I C A g X S w N C i A g I C A g I C A g I C A g I C A g I C B b D Q o g I C A g I C A g I C A g I C A g I C A g I C A g I D I w M D U u M C w N C i A g I C A g I C A g I C A g I C A g I C A g I C A g M z I 5 M C 4 w D Q o g I C A g I C A g I C A g I C A g I C A g X S w N C i A g I C A g I C A g I C A g I C A g I C B b D Q o g I C A g I C A g I C A g I C A g I C A g I C A g I D I w M D Y u M C w N C i A g I C A g I C A g I C A g I C A g I C A g I C A g M z I 5 M C 4 w D Q o g I C A g I C A g I C A g I C A g I C A g X S w N C i A g I C A g I C A g I C A g I C A g I C B b D Q o g I C A g I C A g I C A g I C A g I C A g I C A g I D I w M D c u M C w N C i A g I C A g I C A g I C A g I C A g I C A g I C A g N D I w M C 4 y D Q o g I C A g I C A g I C A g I C A g I C A g X S w N C i A g I C A g I C A g I C A g I C A g I C B b D Q o g I C A g I C A g I C A g I C A g I C A g I C A g I D I w M D g u M C w N C i A g I C A g I C A g I C A g I C A g I C A g I C A g M z Q 4 M C 4 y D Q o g I C A g I C A g I C A g I C A g I C A g X S w N C i A g I C A g I C A g I C A g I C A g I C B b D Q o g I C A g I C A g I C A g I C A g I C A g I C A g I D I w M D k u M C w N C i A g I C A g I C A g I C A g I C A g I C A g I C A g M z k 4 M C 4 w D Q o g I C A g I C A g I C A g I C A g I C A g X S w N C i A g I C A g I C A g I C A g I C A g I C B b D Q o g I C A g I C A g I C A g I C A g I C A g I C A g I D I w M T A u M C w N C i A g I C A g I C A g I C A g I C A g I C A g I C A g N T A w M C 4 w D Q o g I C A g I C A g I C A g I C A g I C A g X S w N C i A g I C A g I C A g I C A g I C A g I C B b D Q o g I C A g I C A g I C A g I C A g I C A g I C A g I D I w M T E u M C w N C i A g I C A g I C A g I C A g I C A g I C A g I C A g N T E 5 M C 4 w D Q o g I C A g I C A g I C A g I C A g I C A g X S w N C i A g I C A g I C A g I C A g I C A g I C B b D Q o g I C A g I C A g I C A g I C A g I C A g I C A g I D I w M T I u M C w N C i A g I C A g I C A g I C A g I C A g I C A g I C A g N T M x M C 4 w D Q o g I C A g I C A g I C A g I C A g I C A g X S w N C i A g I C A g I C A g I C A g I C A g I C B b D Q o g I C A g I C A g I C A g I C A g I C A g I C A g I D I w M T M u M C w N C i A g I C A g I C A g I C A g I C A g I C A g I C A g N D I w M C 4 w D Q o g I C A g I C A g I C A g I C A g I C A g X S w N C i A g I C A g I C A g I C A g I C A g I C B b D Q o g I C A g I C A g I C A g I C A g I C A g I C A g I D I w M T Q u M C w N C i A g I C A g I C A g I C A g I C A g I C A g I C A g N T M 0 M y 4 w D Q o g I C A g I C A g I C A g I C A g I C A g X S w N C i A g I C A g I C A g I C A g I C A g I C B b D Q o g I C A g I C A g I C A g I C A g I C A g I C A g I D I w M T U u M C w N C i A g I C A g I C A g I C A g I C A g I C A g I C A g N T A z M y 4 w D Q o g I C A g I C A g I C A g I C A g I C A g X S w N C i A g I C A g I C A g I C A g I C A g I C B b D Q o g I C A g I C A g I C A g I C A g I C A g I C A g I D I w M T Y u M C w N C i A g I C A g I C A g I C A g I C A g I C A g I C A g M z g 2 N C 4 w D Q o g I C A g I C A g I C A g I C A g I C A g X S w N C i A g I C A g I C A g I C A g I C A g I C B b D Q o g I C A g I C A g I C A g I C A g I C A g I C A g I D I w M T c u M C w N C i A g I C A g I C A g I C A g I C A g I C A g I C A g N D A z M S 4 4 D Q o g I C A g I C A g I C A g I C A g I C A g X S w N C i A g I C A g I C A g I C A g I C A g I C B b D Q o g I C A g I C A g I C A g I C A g I C A g I C A g I D I w M T g u M C w N C i A g I C A g I C A g I C A g I C A g I C A g I C A g M z k 0 O C 4 z D Q o g I C A g I C A g I C A g I C A g I C A g X S w N C i A g I C A g I C A g I C A g I C A g I C B b D Q o g I C A g I C A g I C A g I C A g I C A g I C A g I D I w M T k u M C w N C i A g I C A g I C A g I C A g I C A g I C A g I C A g N D E w N S 4 w D Q o g I C A g I C A g I C A g I C A g I C A g X S w N C i A g I C A g I C A g I C A g I C A g I C B b D Q o g I C A g I C A g I C A g I C A g I C A g I C A g I D I w M j A u M C w N C i A g I C A g I C A g I C A g I C A g I C A g I C A g N T M w O C 4 y D Q o g I C A g I C A g I C A g I C A g I C A g X S w N C i A g I C A g I C A g I C A g I C A g I C B b D Q o g I C A g I C A g I C A g I C A g I C A g I C A g I D I w M j E u M C w N C i A g I C A g I C A g I C A g I C A g I C A g I C A g O D U 5 N i 4 y D Q o g I C A g I C A g I C A g I C A g I C A g X S w N C i A g I C A g I C A g I C A g I C A g I C B b D Q o g I C A g I C A g I C A g I C A g I C A g I C A g I D I w M j I u M C w N C i A g I C A g I C A g I C A g I C A g I C A g I C A g b n V s b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3 Z j h l X H U 1 N m Z k I i w N C i A g I C A g I C A g I C A g I C J j b 2 5 u Z W N 0 T n V s b H M i O i B m Y W x z Z S w N C i A g I C A g I C A g I C A g I C J 4 Q X h p c 0 l u Z G V 4 I j o g M S w N C i A g I C A g I C A g I C A g I C J 5 Q X h p c 0 l u Z G V 4 I j o g M S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M T k 5 M S 4 w L A 0 K I C A g I C A g I C A g I C A g I C A g I C A g I C A y M D U u M A 0 K I C A g I C A g I C A g I C A g I C A g I F 0 s D Q o g I C A g I C A g I C A g I C A g I C A g W w 0 K I C A g I C A g I C A g I C A g I C A g I C A g I C A x O T k y L j A s D Q o g I C A g I C A g I C A g I C A g I C A g I C A g I D I w N C 4 w D Q o g I C A g I C A g I C A g I C A g I C A g X S w N C i A g I C A g I C A g I C A g I C A g I C B b D Q o g I C A g I C A g I C A g I C A g I C A g I C A g I D E 5 O T M u M C w N C i A g I C A g I C A g I C A g I C A g I C A g I C A g M j M 1 L j A N C i A g I C A g I C A g I C A g I C A g I C B d L A 0 K I C A g I C A g I C A g I C A g I C A g I F s N C i A g I C A g I C A g I C A g I C A g I C A g I C A g M T k 5 N C 4 w L A 0 K I C A g I C A g I C A g I C A g I C A g I C A g I C A y M D E u M A 0 K I C A g I C A g I C A g I C A g I C A g I F 0 s D Q o g I C A g I C A g I C A g I C A g I C A g W w 0 K I C A g I C A g I C A g I C A g I C A g I C A g I C A x O T k 1 L j A s D Q o g I C A g I C A g I C A g I C A g I C A g I C A g I D I 0 N y 4 w D Q o g I C A g I C A g I C A g I C A g I C A g X S w N C i A g I C A g I C A g I C A g I C A g I C B b D Q o g I C A g I C A g I C A g I C A g I C A g I C A g I D E 5 O T Y u M C w N C i A g I C A g I C A g I C A g I C A g I C A g I C A g M j Q 3 L j A N C i A g I C A g I C A g I C A g I C A g I C B d L A 0 K I C A g I C A g I C A g I C A g I C A g I F s N C i A g I C A g I C A g I C A g I C A g I C A g I C A g M T k 5 N y 4 w L A 0 K I C A g I C A g I C A g I C A g I C A g I C A g I C A y M z g u M A 0 K I C A g I C A g I C A g I C A g I C A g I F 0 s D Q o g I C A g I C A g I C A g I C A g I C A g W w 0 K I C A g I C A g I C A g I C A g I C A g I C A g I C A x O T k 4 L j A s D Q o g I C A g I C A g I C A g I C A g I C A g I C A g I D E 4 M S 4 w D Q o g I C A g I C A g I C A g I C A g I C A g X S w N C i A g I C A g I C A g I C A g I C A g I C B b D Q o g I C A g I C A g I C A g I C A g I C A g I C A g I D E 5 O T k u M C w N C i A g I C A g I C A g I C A g I C A g I C A g I C A g M T c w L j A N C i A g I C A g I C A g I C A g I C A g I C B d L A 0 K I C A g I C A g I C A g I C A g I C A g I F s N C i A g I C A g I C A g I C A g I C A g I C A g I C A g M j A w M C 4 w L A 0 K I C A g I C A g I C A g I C A g I C A g I C A g I C A x N j c u M A 0 K I C A g I C A g I C A g I C A g I C A g I F 0 s D Q o g I C A g I C A g I C A g I C A g I C A g W w 0 K I C A g I C A g I C A g I C A g I C A g I C A g I C A y M D A x L j A s D Q o g I C A g I C A g I C A g I C A g I C A g I C A g I D E 2 M S 4 w D Q o g I C A g I C A g I C A g I C A g I C A g X S w N C i A g I C A g I C A g I C A g I C A g I C B b D Q o g I C A g I C A g I C A g I C A g I C A g I C A g I D I w M D I u M C w N C i A g I C A g I C A g I C A g I C A g I C A g I C A g M j A z L j A N C i A g I C A g I C A g I C A g I C A g I C B d L A 0 K I C A g I C A g I C A g I C A g I C A g I F s N C i A g I C A g I C A g I C A g I C A g I C A g I C A g M j A w M y 4 w L A 0 K I C A g I C A g I C A g I C A g I C A g I C A g I C A y N z A u M A 0 K I C A g I C A g I C A g I C A g I C A g I F 0 s D Q o g I C A g I C A g I C A g I C A g I C A g W w 0 K I C A g I C A g I C A g I C A g I C A g I C A g I C A y M D A 0 L j A s D Q o g I C A g I C A g I C A g I C A g I C A g I C A g I D I x M S 4 w D Q o g I C A g I C A g I C A g I C A g I C A g X S w N C i A g I C A g I C A g I C A g I C A g I C B b D Q o g I C A g I C A g I C A g I C A g I C A g I C A g I D I w M D U u M C w N C i A g I C A g I C A g I C A g I C A g I C A g I C A g M j A 4 L j A N C i A g I C A g I C A g I C A g I C A g I C B d L A 0 K I C A g I C A g I C A g I C A g I C A g I F s N C i A g I C A g I C A g I C A g I C A g I C A g I C A g M j A w N i 4 w L A 0 K I C A g I C A g I C A g I C A g I C A g I C A g I C A y M z Y u M A 0 K I C A g I C A g I C A g I C A g I C A g I F 0 s D Q o g I C A g I C A g I C A g I C A g I C A g W w 0 K I C A g I C A g I C A g I C A g I C A g I C A g I C A y M D A 3 L j A s D Q o g I C A g I C A g I C A g I C A g I C A g I C A g I D M 3 M S 4 w D Q o g I C A g I C A g I C A g I C A g I C A g X S w N C i A g I C A g I C A g I C A g I C A g I C B b D Q o g I C A g I C A g I C A g I C A g I C A g I C A g I D I w M D g u M C w N C i A g I C A g I C A g I C A g I C A g I C A g I C A g M z Y 2 L j A N C i A g I C A g I C A g I C A g I C A g I C B d L A 0 K I C A g I C A g I C A g I C A g I C A g I F s N C i A g I C A g I C A g I C A g I C A g I C A g I C A g M j A w O S 4 w L A 0 K I C A g I C A g I C A g I C A g I C A g I C A g I C A z N T I u M A 0 K I C A g I C A g I C A g I C A g I C A g I F 0 s D Q o g I C A g I C A g I C A g I C A g I C A g W w 0 K I C A g I C A g I C A g I C A g I C A g I C A g I C A y M D E w L j A s D Q o g I C A g I C A g I C A g I C A g I C A g I C A g I D Q x N S 4 w D Q o g I C A g I C A g I C A g I C A g I C A g X S w N C i A g I C A g I C A g I C A g I C A g I C B b D Q o g I C A g I C A g I C A g I C A g I C A g I C A g I D I w M T E u M C w N C i A g I C A g I C A g I C A g I C A g I C A g I C A g N D U 5 L j A N C i A g I C A g I C A g I C A g I C A g I C B d L A 0 K I C A g I C A g I C A g I C A g I C A g I F s N C i A g I C A g I C A g I C A g I C A g I C A g I C A g M j A x M i 4 w L A 0 K I C A g I C A g I C A g I C A g I C A g I C A g I C A 1 M j k u M A 0 K I C A g I C A g I C A g I C A g I C A g I F 0 s D Q o g I C A g I C A g I C A g I C A g I C A g W w 0 K I C A g I C A g I C A g I C A g I C A g I C A g I C A y M D E z L j A s D Q o g I C A g I C A g I C A g I C A g I C A g I C A g I D Q 3 O C 4 w D Q o g I C A g I C A g I C A g I C A g I C A g X S w N C i A g I C A g I C A g I C A g I C A g I C B b D Q o g I C A g I C A g I C A g I C A g I C A g I C A g I D I w M T Q u M C w N C i A g I C A g I C A g I C A g I C A g I C A g I C A g M z c x L j A N C i A g I C A g I C A g I C A g I C A g I C B d L A 0 K I C A g I C A g I C A g I C A g I C A g I F s N C i A g I C A g I C A g I C A g I C A g I C A g I C A g M j A x N S 4 w L A 0 K I C A g I C A g I C A g I C A g I C A g I C A g I C A z M j k u M A 0 K I C A g I C A g I C A g I C A g I C A g I F 0 s D Q o g I C A g I C A g I C A g I C A g I C A g W w 0 K I C A g I C A g I C A g I C A g I C A g I C A g I C A y M D E 2 L j A s D Q o g I C A g I C A g I C A g I C A g I C A g I C A g I D M 0 O C 4 w D Q o g I C A g I C A g I C A g I C A g I C A g X S w N C i A g I C A g I C A g I C A g I C A g I C B b D Q o g I C A g I C A g I C A g I C A g I C A g I C A g I D I w M T c u M C w N C i A g I C A g I C A g I C A g I C A g I C A g I C A g M z Q y L j A N C i A g I C A g I C A g I C A g I C A g I C B d L A 0 K I C A g I C A g I C A g I C A g I C A g I F s N C i A g I C A g I C A g I C A g I C A g I C A g I C A g M j A x O C 4 w L A 0 K I C A g I C A g I C A g I C A g I C A g I C A g I C A z M T E u M A 0 K I C A g I C A g I C A g I C A g I C A g I F 0 s D Q o g I C A g I C A g I C A g I C A g I C A g W w 0 K I C A g I C A g I C A g I C A g I C A g I C A g I C A y M D E 5 L j A s D Q o g I C A g I C A g I C A g I C A g I C A g I C A g I D M y M S 4 w D Q o g I C A g I C A g I C A g I C A g I C A g X S w N C i A g I C A g I C A g I C A g I C A g I C B b D Q o g I C A g I C A g I C A g I C A g I C A g I C A g I D I w M j A u M C w N C i A g I C A g I C A g I C A g I C A g I C A g I C A g N D E w L j A N C i A g I C A g I C A g I C A g I C A g I C B d L A 0 K I C A g I C A g I C A g I C A g I C A g I F s N C i A g I C A g I C A g I C A g I C A g I C A g I C A g M j A y M S 4 w L A 0 K I C A g I C A g I C A g I C A g I C A g I C A g I C A 0 N z c u N g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T M 3 M F x 1 N W V h N i I s D Q o g I C A g I C A g I C A g I C A i Y 2 9 u b m V j d E 5 1 b G x z I j o g Z m F s c 2 U s D Q o g I C A g I C A g I C A g I C A i e E F 4 a X N J b m R l e C I 6 I D E s D Q o g I C A g I C A g I C A g I C A i e U F 4 a X N J b m R l e C I 6 I D E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D E 5 O T E u M C w N C i A g I C A g I C A g I C A g I C A g I C A g I C A g b n V s b A 0 K I C A g I C A g I C A g I C A g I C A g I F 0 s D Q o g I C A g I C A g I C A g I C A g I C A g W w 0 K I C A g I C A g I C A g I C A g I C A g I C A g I C A x O T k y L j A s D Q o g I C A g I C A g I C A g I C A g I C A g I C A g I G 5 1 b G w N C i A g I C A g I C A g I C A g I C A g I C B d L A 0 K I C A g I C A g I C A g I C A g I C A g I F s N C i A g I C A g I C A g I C A g I C A g I C A g I C A g M T k 5 M y 4 w L A 0 K I C A g I C A g I C A g I C A g I C A g I C A g I C B u d W x s D Q o g I C A g I C A g I C A g I C A g I C A g X S w N C i A g I C A g I C A g I C A g I C A g I C B b D Q o g I C A g I C A g I C A g I C A g I C A g I C A g I D E 5 O T Q u M C w N C i A g I C A g I C A g I C A g I C A g I C A g I C A g b n V s b A 0 K I C A g I C A g I C A g I C A g I C A g I F 0 s D Q o g I C A g I C A g I C A g I C A g I C A g W w 0 K I C A g I C A g I C A g I C A g I C A g I C A g I C A x O T k 1 L j A s D Q o g I C A g I C A g I C A g I C A g I C A g I C A g I G 5 1 b G w N C i A g I C A g I C A g I C A g I C A g I C B d L A 0 K I C A g I C A g I C A g I C A g I C A g I F s N C i A g I C A g I C A g I C A g I C A g I C A g I C A g M T k 5 N i 4 w L A 0 K I C A g I C A g I C A g I C A g I C A g I C A g I C B u d W x s D Q o g I C A g I C A g I C A g I C A g I C A g X S w N C i A g I C A g I C A g I C A g I C A g I C B b D Q o g I C A g I C A g I C A g I C A g I C A g I C A g I D E 5 O T c u M C w N C i A g I C A g I C A g I C A g I C A g I C A g I C A g b n V s b A 0 K I C A g I C A g I C A g I C A g I C A g I F 0 s D Q o g I C A g I C A g I C A g I C A g I C A g W w 0 K I C A g I C A g I C A g I C A g I C A g I C A g I C A x O T k 4 L j A s D Q o g I C A g I C A g I C A g I C A g I C A g I C A g I D c 5 N T A u M A 0 K I C A g I C A g I C A g I C A g I C A g I F 0 s D Q o g I C A g I C A g I C A g I C A g I C A g W w 0 K I C A g I C A g I C A g I C A g I C A g I C A g I C A x O T k 5 L j A s D Q o g I C A g I C A g I C A g I C A g I C A g I C A g I D g 0 N T A u M A 0 K I C A g I C A g I C A g I C A g I C A g I F 0 s D Q o g I C A g I C A g I C A g I C A g I C A g W w 0 K I C A g I C A g I C A g I C A g I C A g I C A g I C A y M D A w L j A s D Q o g I C A g I C A g I C A g I C A g I C A g I C A g I D g 2 N T A u M A 0 K I C A g I C A g I C A g I C A g I C A g I F 0 s D Q o g I C A g I C A g I C A g I C A g I C A g W w 0 K I C A g I C A g I C A g I C A g I C A g I C A g I C A y M D A x L j A s D Q o g I C A g I C A g I C A g I C A g I C A g I C A g I D g 4 N T A u M A 0 K I C A g I C A g I C A g I C A g I C A g I F 0 s D Q o g I C A g I C A g I C A g I C A g I C A g W w 0 K I C A g I C A g I C A g I C A g I C A g I C A g I C A y M D A y L j A s D Q o g I C A g I C A g I C A g I C A g I C A g I C A g I D g 4 N T A u M A 0 K I C A g I C A g I C A g I C A g I C A g I F 0 s D Q o g I C A g I C A g I C A g I C A g I C A g W w 0 K I C A g I C A g I C A g I C A g I C A g I C A g I C A y M D A z L j A s D Q o g I C A g I C A g I C A g I C A g I C A g I C A g I D k z M D A u M A 0 K I C A g I C A g I C A g I C A g I C A g I F 0 s D Q o g I C A g I C A g I C A g I C A g I C A g W w 0 K I C A g I C A g I C A g I C A g I C A g I C A g I C A y M D A 0 L j A s D Q o g I C A g I C A g I C A g I C A g I C A g I C A g I D E w M D A w L j A N C i A g I C A g I C A g I C A g I C A g I C B d L A 0 K I C A g I C A g I C A g I C A g I C A g I F s N C i A g I C A g I C A g I C A g I C A g I C A g I C A g M j A w N S 4 w L A 0 K I C A g I C A g I C A g I C A g I C A g I C A g I C A x M D E w M C 4 w D Q o g I C A g I C A g I C A g I C A g I C A g X S w N C i A g I C A g I C A g I C A g I C A g I C B b D Q o g I C A g I C A g I C A g I C A g I C A g I C A g I D I w M D Y u M C w N C i A g I C A g I C A g I C A g I C A g I C A g I C A g M T A y M D A u M A 0 K I C A g I C A g I C A g I C A g I C A g I F 0 s D Q o g I C A g I C A g I C A g I C A g I C A g W w 0 K I C A g I C A g I C A g I C A g I C A g I C A g I C A y M D A 3 L j A s D Q o g I C A g I C A g I C A g I C A g I C A g I C A g I D E w N z Q x L j k N C i A g I C A g I C A g I C A g I C A g I C B d L A 0 K I C A g I C A g I C A g I C A g I C A g I F s N C i A g I C A g I C A g I C A g I C A g I C A g I C A g M j A w O C 4 w L A 0 K I C A g I C A g I C A g I C A g I C A g I C A g I C A x M z k w M C 4 w D Q o g I C A g I C A g I C A g I C A g I C A g X S w N C i A g I C A g I C A g I C A g I C A g I C B b D Q o g I C A g I C A g I C A g I C A g I C A g I C A g I D I w M D k u M C w N C i A g I C A g I C A g I C A g I C A g I C A g I C A g b n V s b A 0 K I C A g I C A g I C A g I C A g I C A g I F 0 s D Q o g I C A g I C A g I C A g I C A g I C A g W w 0 K I C A g I C A g I C A g I C A g I C A g I C A g I C A y M D E w L j A s D Q o g I C A g I C A g I C A g I C A g I C A g I C A g I G 5 1 b G w N C i A g I C A g I C A g I C A g I C A g I C B d L A 0 K I C A g I C A g I C A g I C A g I C A g I F s N C i A g I C A g I C A g I C A g I C A g I C A g I C A g M j A x M S 4 w L A 0 K I C A g I C A g I C A g I C A g I C A g I C A g I C B u d W x s D Q o g I C A g I C A g I C A g I C A g I C A g X S w N C i A g I C A g I C A g I C A g I C A g I C B b D Q o g I C A g I C A g I C A g I C A g I C A g I C A g I D I w M T I u M C w N C i A g I C A g I C A g I C A g I C A g I C A g I C A g b n V s b A 0 K I C A g I C A g I C A g I C A g I C A g I F 0 s D Q o g I C A g I C A g I C A g I C A g I C A g W w 0 K I C A g I C A g I C A g I C A g I C A g I C A g I C A y M D E z L j A s D Q o g I C A g I C A g I C A g I C A g I C A g I C A g I G 5 1 b G w N C i A g I C A g I C A g I C A g I C A g I C B d L A 0 K I C A g I C A g I C A g I C A g I C A g I F s N C i A g I C A g I C A g I C A g I C A g I C A g I C A g M j A x N C 4 w L A 0 K I C A g I C A g I C A g I C A g I C A g I C A g I C B u d W x s D Q o g I C A g I C A g I C A g I C A g I C A g X S w N C i A g I C A g I C A g I C A g I C A g I C B b D Q o g I C A g I C A g I C A g I C A g I C A g I C A g I D I w M T U u M C w N C i A g I C A g I C A g I C A g I C A g I C A g I C A g b n V s b A 0 K I C A g I C A g I C A g I C A g I C A g I F 0 s D Q o g I C A g I C A g I C A g I C A g I C A g W w 0 K I C A g I C A g I C A g I C A g I C A g I C A g I C A y M D E 2 L j A s D Q o g I C A g I C A g I C A g I C A g I C A g I C A g I G 5 1 b G w N C i A g I C A g I C A g I C A g I C A g I C B d L A 0 K I C A g I C A g I C A g I C A g I C A g I F s N C i A g I C A g I C A g I C A g I C A g I C A g I C A g M j A x N y 4 w L A 0 K I C A g I C A g I C A g I C A g I C A g I C A g I C B u d W x s D Q o g I C A g I C A g I C A g I C A g I C A g X S w N C i A g I C A g I C A g I C A g I C A g I C B b D Q o g I C A g I C A g I C A g I C A g I C A g I C A g I D I w M T g u M C w N C i A g I C A g I C A g I C A g I C A g I C A g I C A g b n V s b A 0 K I C A g I C A g I C A g I C A g I C A g I F 0 s D Q o g I C A g I C A g I C A g I C A g I C A g W w 0 K I C A g I C A g I C A g I C A g I C A g I C A g I C A y M D E 5 L j A s D Q o g I C A g I C A g I C A g I C A g I C A g I C A g I G 5 1 b G w N C i A g I C A g I C A g I C A g I C A g I C B d L A 0 K I C A g I C A g I C A g I C A g I C A g I F s N C i A g I C A g I C A g I C A g I C A g I C A g I C A g M j A y M C 4 w L A 0 K I C A g I C A g I C A g I C A g I C A g I C A g I C B u d W x s D Q o g I C A g I C A g I C A g I C A g I C A g X S w N C i A g I C A g I C A g I C A g I C A g I C B b D Q o g I C A g I C A g I C A g I C A g I C A g I C A g I D I w M j E u M C w N C i A g I C A g I C A g I C A g I C A g I C A g I C A g b n V s b A 0 K I C A g I C A g I C A g I C A g I C A g I F 0 s D Q o g I C A g I C A g I C A g I C A g I C A g W w 0 K I C A g I C A g I C A g I C A g I C A g I C A g I C A y M D I y L j A s D Q o g I C A g I C A g I C A g I C A g I C A g I C A g I G 5 1 b G w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D Q o g I C A g X S w N C i A g I C A i b G V n Z W 5 k I j o g W w 0 K I C A g I C A g I C B 7 D Q o g I C A g I C A g I C A g I C A i Z G F 0 Y S I 6 I F s N C i A g I C A g I C A g I C A g I C A g I C A i X H U 0 Z T J k X H U 1 N m Z k I i w N C i A g I C A g I C A g I C A g I C A g I C A i X H U 3 Z j h l X H U 1 N m Z k I i w N C i A g I C A g I C A g I C A g I C A g I C A i X H U 1 M z c w X H U 1 Z W E 2 I g 0 K I C A g I C A g I C A g I C A g X S w N C i A g I C A g I C A g I C A g I C J z Z W x l Y 3 R l Z C I 6 I H t 9 L A 0 K I C A g I C A g I C A g I C A g I n N o b 3 c i O i B 0 c n V l L A 0 K I C A g I C A g I C A g I C A g I m x l Z n Q i O i A i b G V m d C I s D Q o g I C A g I C A g I C A g I C A i c G F k Z G l u Z y I 6 I D U s D Q o g I C A g I C A g I C A g I C A i a X R l b U d h c C I 6 I D E w L A 0 K I C A g I C A g I C A g I C A g I m l 0 Z W 1 X a W R 0 a C I 6 I D I 1 L A 0 K I C A g I C A g I C A g I C A g I m l 0 Z W 1 I Z W l n a H Q i O i A x N C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i b 3 J k Z X J S Y W R p d X M i O i A w L A 0 K I C A g I C A g I C A g I C A g I n B h Z 2 V C d X R 0 b 2 5 J d G V t R 2 F w I j o g N S w N C i A g I C A g I C A g I C A g I C J w Y W d l Q n V 0 d G 9 u U G 9 z a X R p b 2 4 i O i A i Z W 5 k I i w N C i A g I C A g I C A g I C A g I C J w Y W d l R m 9 y b W F 0 d G V y I j o g I n t j d X J y Z W 5 0 f S 9 7 d G 9 0 Y W x 9 I i w N C i A g I C A g I C A g I C A g I C J w Y W d l S W N v b k N v b G 9 y I j o g I i M y Z j Q 1 N T Q i L A 0 K I C A g I C A g I C A g I C A g I n B h Z 2 V J Y 2 9 u S W 5 h Y 3 R p d m V D b 2 x v c i I 6 I C I j Y W F h I i w N C i A g I C A g I C A g I C A g I C J w Y W d l S W N v b l N p e m U i O i A x N S w N C i A g I C A g I C A g I C A g I C J h b m l t Y X R p b 2 5 E d X J h d G l v b l V w Z G F 0 Z S I 6 I D g w M C w N C i A g I C A g I C A g I C A g I C J z Z W x l Y 3 R v c i I 6 I G Z h b H N l L A 0 K I C A g I C A g I C A g I C A g I n N l b G V j d G 9 y U G 9 z a X R p b 2 4 i O i A i Y X V 0 b y I s D Q o g I C A g I C A g I C A g I C A i c 2 V s Z W N 0 b 3 J J d G V t R 2 F w I j o g N y w N C i A g I C A g I C A g I C A g I C J z Z W x l Y 3 R v c k J 1 d H R v b k d h c C I 6 I D E w D Q o g I C A g I C A g I H 0 s D Q o g I C A g I C A g I H s N C i A g I C A g I C A g I C A g I C J k Y X R h I j o g W w 0 K I C A g I C A g I C A g I C A g I C A g I C J c d T R l M m R c d T U 2 Z m Q i L A 0 K I C A g I C A g I C A g I C A g I C A g I C J c d T d m O G V c d T U 2 Z m Q i L A 0 K I C A g I C A g I C A g I C A g I C A g I C J c d T U z N z B c d T V l Y T Y i D Q o g I C A g I C A g I C A g I C B d L A 0 K I C A g I C A g I C A g I C A g I n N l b G V j d G V k I j o g e 3 0 s D Q o g I C A g I C A g I C A g I C A i c 2 h v d y I 6 I H R y d W U s D Q o g I C A g I C A g I C A g I C A i c G F k Z G l u Z y I 6 I D U s D Q o g I C A g I C A g I C A g I C A i a X R l b U d h c C I 6 I D E w L A 0 K I C A g I C A g I C A g I C A g I m l 0 Z W 1 X a W R 0 a C I 6 I D I 1 L A 0 K I C A g I C A g I C A g I C A g I m l 0 Z W 1 I Z W l n a H Q i O i A x N C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i b 3 J k Z X J S Y W R p d X M i O i A w L A 0 K I C A g I C A g I C A g I C A g I n B h Z 2 V C d X R 0 b 2 5 J d G V t R 2 F w I j o g N S w N C i A g I C A g I C A g I C A g I C J w Y W d l Q n V 0 d G 9 u U G 9 z a X R p b 2 4 i O i A i Z W 5 k I i w N C i A g I C A g I C A g I C A g I C J w Y W d l R m 9 y b W F 0 d G V y I j o g I n t j d X J y Z W 5 0 f S 9 7 d G 9 0 Y W x 9 I i w N C i A g I C A g I C A g I C A g I C J w Y W d l S W N v b k N v b G 9 y I j o g I i M y Z j Q 1 N T Q i L A 0 K I C A g I C A g I C A g I C A g I n B h Z 2 V J Y 2 9 u S W 5 h Y 3 R p d m V D b 2 x v c i I 6 I C I j Y W F h I i w N C i A g I C A g I C A g I C A g I C J w Y W d l S W N v b l N p e m U i O i A x N S w N C i A g I C A g I C A g I C A g I C J h b m l t Y X R p b 2 5 E d X J h d G l v b l V w Z G F 0 Z S I 6 I D g w M C w N C i A g I C A g I C A g I C A g I C J z Z W x l Y 3 R v c i I 6 I G Z h b H N l L A 0 K I C A g I C A g I C A g I C A g I n N l b G V j d G 9 y U G 9 z a X R p b 2 4 i O i A i Y X V 0 b y I s D Q o g I C A g I C A g I C A g I C A i c 2 V s Z W N 0 b 3 J J d G V t R 2 F w I j o g N y w N C i A g I C A g I C A g I C A g I C J z Z W x l Y 3 R v c k J 1 d H R v b k d h c C I 6 I D E w D Q o g I C A g I C A g I H 0 N C i A g I C B d L A 0 K I C A g I C J 0 b 2 9 s d G l w I j o g e w 0 K I C A g I C A g I C A i c 2 h v d y I 6 I H R y d W U s D Q o g I C A g I C A g I C J 0 c m l n Z 2 V y I j o g I m F 4 a X M i L A 0 K I C A g I C A g I C A i d H J p Z 2 d l c k 9 u I j o g I m 1 v d X N l b W 9 2 Z X x j b G l j a y I s D Q o g I C A g I C A g I C J h e G l z U G 9 p b n R l c i I 6 I H s N C i A g I C A g I C A g I C A g I C J 0 e X B l I j o g I m x p b m U i D Q o g I C A g I C A g I H 0 s D Q o g I C A g I C A g I C J z a G 9 3 Q 2 9 u d G V u d C I 6 I H R y d W U s D Q o g I C A g I C A g I C J h b H d h e X N T a G 9 3 Q 2 9 u d G V u d C I 6 I G Z h b H N l L A 0 K I C A g I C A g I C A i c 2 h v d 0 R l b G F 5 I j o g M C w N C i A g I C A g I C A g I m h p Z G V E Z W x h e S I 6 I D E w M C w N C i A g I C A g I C A g I m V u d G V y Y W J s Z S I 6 I G Z h b H N l L A 0 K I C A g I C A g I C A i Y 2 9 u Z m l u Z S I 6 I G Z h b H N l L A 0 K I C A g I C A g I C A i Y X B w Z W 5 k V G 9 C b 2 R 5 I j o g Z m F s c 2 U s D Q o g I C A g I C A g I C J 0 c m F u c 2 l 0 a W 9 u R H V y Y X R p b 2 4 i O i A w L j Q s D Q o g I C A g I C A g I C J 0 Z X h 0 U 3 R 5 b G U i O i B 7 D Q o g I C A g I C A g I C A g I C A i Z m 9 u d F N p e m U i O i A x N A 0 K I C A g I C A g I C B 9 L A 0 K I C A g I C A g I C A i Y m 9 y Z G V y V 2 l k d G g i O i A w L A 0 K I C A g I C A g I C A i c G F k Z G l u Z y I 6 I D U s D Q o g I C A g I C A g I C J v c m R l c i I 6 I C J z Z X J p Z X N B c 2 M i D Q o g I C A g f S w N C i A g I C A i e E F 4 a X M i O i B b D Q o g I C A g I C A g I H s N C i A g I C A g I C A g I C A g I C J 0 e X B l I j o g I m N h d G V n b 3 J 5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w L A 0 K I C A g I C A g I C A g I C A g I m F 4 a X N M a W 5 l I j o g e w 0 K I C A g I C A g I C A g I C A g I C A g I C J z a G 9 3 I j o g d H J 1 Z S w N C i A g I C A g I C A g I C A g I C A g I C A i b 2 5 a Z X J v I j o g d H J 1 Z S w N C i A g I C A g I C A g I C A g I C A g I C A i b 2 5 a Z X J v Q X h p c 0 l u Z G V 4 I j o g M A 0 K I C A g I C A g I C A g I C A g f S w N C i A g I C A g I C A g I C A g I C J p b n Z l c n N l I j o g Z m F s c 2 U s D Q o g I C A g I C A g I C A g I C A i b 2 Z m c 2 V 0 I j o g M C w N C i A g I C A g I C A g I C A g I C J z c G x p d E 5 1 b W J l c i I 6 I D U s D Q o g I C A g I C A g I C A g I C A i Y m 9 1 b m R h c n l H Y X A i O i B m Y W x z Z S w N C i A g I C A g I C A g I C A g I C J t a W 5 J b n R l c n Z h b C I 6 I D A s D Q o g I C A g I C A g I C A g I C A i c 3 B s a X R M a W 5 l I j o g e w 0 K I C A g I C A g I C A g I C A g I C A g I C J z a G 9 3 I j o g d H J 1 Z S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N C i A g I C A g I C A g I C A g I H 0 s D Q o g I C A g I C A g I C A g I C A i Z G F 0 Y S I 6 I G 5 1 b G w N C i A g I C A g I C A g f S w N C i A g I C A g I C A g e w 0 K I C A g I C A g I C A g I C A g I n R 5 c G U i O i A i Y 2 F 0 Z W d v c n k i L A 0 K I C A g I C A g I C A g I C A g I n N o b 3 c i O i B 0 c n V l L A 0 K I C A g I C A g I C A g I C A g I n N j Y W x l I j o g Z m F s c 2 U s D Q o g I C A g I C A g I C A g I C A i b m F t Z U x v Y 2 F 0 a W 9 u I j o g I m V u Z C I s D Q o g I C A g I C A g I C A g I C A i b m F t Z U d h c C I 6 I D E 1 L A 0 K I C A g I C A g I C A g I C A g I m d y a W R J b m R l e C I 6 I D E s D Q o g I C A g I C A g I C A g I C A i Y X h p c 0 x p b m U i O i B 7 D Q o g I C A g I C A g I C A g I C A g I C A g I n N o b 3 c i O i B 0 c n V l L A 0 K I C A g I C A g I C A g I C A g I C A g I C J v b l p l c m 8 i O i B 0 c n V l L A 0 K I C A g I C A g I C A g I C A g I C A g I C J v b l p l c m 9 B e G l z S W 5 k Z X g i O i A w D Q o g I C A g I C A g I C A g I C B 9 L A 0 K I C A g I C A g I C A g I C A g I m l u d m V y c 2 U i O i B m Y W x z Z S w N C i A g I C A g I C A g I C A g I C J w b 3 N p d G l v b i I 6 I C J 0 b 3 A i L A 0 K I C A g I C A g I C A g I C A g I m 9 m Z n N l d C I 6 I D A s D Q o g I C A g I C A g I C A g I C A i c 3 B s a X R O d W 1 i Z X I i O i A 1 L A 0 K I C A g I C A g I C A g I C A g I m J v d W 5 k Y X J 5 R 2 F w I j o g Z m F s c 2 U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L A 0 K I C A g I C A g I C A g I C A g I m R h d G E i O i B u d W x s D Q o g I C A g I C A g I H 0 N C i A g I C B d L A 0 K I C A g I C J 5 Q X h p c y I 6 I F s N C i A g I C A g I C A g e w 0 K I C A g I C A g I C A g I C A g I m 5 h b W U i O i A i X H U 3 Z j h l X H U 1 M T Q z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w L A 0 K I C A g I C A g I C A g I C A g I m l u d m V y c 2 U i O i B m Y W x z Z S w N C i A g I C A g I C A g I C A g I C J v Z m Z z Z X Q i O i A w L A 0 K I C A g I C A g I C A g I C A g I n N w b G l 0 T n V t Y m V y I j o g N S w N C i A g I C A g I C A g I C A g I C J t a W 4 i O i A w L A 0 K I C A g I C A g I C A g I C A g I m 1 h e C I 6 I D E 0 M D A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D Q o g I C A g I C A g I H 0 s D Q o g I C A g I C A g I H s N C i A g I C A g I C A g I C A g I C J u Y W 1 l I j o g I l x 1 N W Y 1 M 1 x 1 N T c z M F x 1 O G Q y N 1 x 1 N W U w M S I s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T U s D Q o g I C A g I C A g I C A g I C A i Z 3 J p Z E l u Z G V 4 I j o g M S w N C i A g I C A g I C A g I C A g I C J p b n Z l c n N l I j o g Z m F s c 2 U s D Q o g I C A g I C A g I C A g I C A i b 2 Z m c 2 V 0 I j o g M C w N C i A g I C A g I C A g I C A g I C J z c G x p d E 5 1 b W J l c i I 6 I D U s D Q o g I C A g I C A g I C A g I C A i b W l u I j o g M C w N C i A g I C A g I C A g I C A g I C J t Y X g i O i A x N D A w M C w N C i A g I C A g I C A g I C A g I C J t a W 5 J b n R l c n Z h b C I 6 I D A s D Q o g I C A g I C A g I C A g I C A i c 3 B s a X R M a W 5 l I j o g e w 0 K I C A g I C A g I C A g I C A g I C A g I C J z a G 9 3 I j o g d H J 1 Z S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N C i A g I C A g I C A g I C A g I H 0 N C i A g I C A g I C A g f Q 0 K I C A g I F 0 s D Q o g I C A g I n R p d G x l I j o g W w 0 K I C A g I C A g I C B 7 D Q o g I C A g I C A g I C A g I C A i c 2 h v d y I 6 I H R y d W U s D Q o g I C A g I C A g I C A g I C A i d G F y Z 2 V 0 I j o g I m J s Y W 5 r I i w N C i A g I C A g I C A g I C A g I C J z d W J 0 Z X h 0 I j o g I l x 1 N T k y N 1 x 1 O G M 0 N i I s D Q o g I C A g I C A g I C A g I C A i c 3 V i d G F y Z 2 V 0 I j o g I m J s Y W 5 r I i w N C i A g I C A g I C A g I C A g I C J s Z W Z 0 I j o g I n J p Z 2 h 0 I i w N C i A g I C A g I C A g I C A g I C J w Y W R k a W 5 n I j o g N S w N C i A g I C A g I C A g I C A g I C J p d G V t R 2 F w I j o g M T A s D Q o g I C A g I C A g I C A g I C A i d G V 4 d E F s a W d u I j o g I m F 1 d G 8 i L A 0 K I C A g I C A g I C A g I C A g I n R l e H R W Z X J 0 a W N h b E F s a W d u I j o g I m F 1 d G 8 i L A 0 K I C A g I C A g I C A g I C A g I n R y a W d n Z X J F d m V u d C I 6 I G Z h b H N l D Q o g I C A g I C A g I H 0 s D Q o g I C A g I C A g I H s N C i A g I C A g I C A g I C A g I C J z a G 9 3 I j o g d H J 1 Z S w N C i A g I C A g I C A g I C A g I C J 0 Y X J n Z X Q i O i A i Y m x h b m s i L A 0 K I C A g I C A g I C A g I C A g I n N 1 Y n R h c m d l d C I 6 I C J i b G F u a y I s D Q o g I C A g I C A g I C A g I C A i c G F k Z G l u Z y I 6 I D U s D Q o g I C A g I C A g I C A g I C A i a X R l b U d h c C I 6 I D E w L A 0 K I C A g I C A g I C A g I C A g I n R l e H R B b G l n b i I 6 I C J h d X R v I i w N C i A g I C A g I C A g I C A g I C J 0 Z X h 0 V m V y d G l j Y W x B b G l n b i I 6 I C J h d X R v I i w N C i A g I C A g I C A g I C A g I C J 0 c m l n Z 2 V y R X Z l b n Q i O i B m Y W x z Z Q 0 K I C A g I C A g I C B 9 D Q o g I C A g X S w N C i A g I C A i Z G F 0 Y V p v b 2 0 i O i B b D Q o g I C A g I C A g I H s N C i A g I C A g I C A g I C A g I C J z a G 9 3 I j o g d H J 1 Z S w N C i A g I C A g I C A g I C A g I C J 0 e X B l I j o g I n N s a W R l c i I s D Q o g I C A g I C A g I C A g I C A i c 2 h v d 0 R l d G F p b C I 6 I H R y d W U s D Q o g I C A g I C A g I C A g I C A i c 2 h v d 0 R h d G F T a G F k b 3 c i O i B 0 c n V l L A 0 K I C A g I C A g I C A g I C A g I n J l Y W x 0 a W 1 l I j o g d H J 1 Z S w N C i A g I C A g I C A g I C A g I C J z d G F y d F Z h b H V l I j o g M z A s D Q o g I C A g I C A g I C A g I C A i Z W 5 k V m F s d W U i O i A 3 M C w N C i A g I C A g I C A g I C A g I C J z d G F y d C I 6 I D I w L A 0 K I C A g I C A g I C A g I C A g I m V u Z C I 6 I D g w L A 0 K I C A g I C A g I C A g I C A g I m 9 y a W V u d C I 6 I C J o b 3 J p e m 9 u d G F s I i w N C i A g I C A g I C A g I C A g I C J 4 Q X h p c 0 l u Z G V 4 I j o g W w 0 K I C A g I C A g I C A g I C A g I C A g I D A s D Q o g I C A g I C A g I C A g I C A g I C A g M Q 0 K I C A g I C A g I C A g I C A g X S w N C i A g I C A g I C A g I C A g I C J 6 b 2 9 t T G 9 j a y I 6 I G Z h b H N l L A 0 K I C A g I C A g I C A g I C A g I m Z p b H R l c k 1 v Z G U i O i A i Z m l s d G V y I g 0 K I C A g I C A g I C B 9 D Q o g I C A g X S w N C i A g I C A i Y X h p c 1 B v a W 5 0 Z X I i O i B 7 D Q o g I C A g I C A g I C J z a G 9 3 I j o g d H J 1 Z S w N C i A g I C A g I C A g I n R 5 c G U i O i A i b G l u Z S I s D Q o g I C A g I C A g I C J s a W 5 r I j o g W w 0 K I C A g I C A g I C A g I C A g e w 0 K I C A g I C A g I C A g I C A g I C A g I C J 4 Q X h p c 0 l u Z G V 4 I j o g I m F s b C I N C i A g I C A g I C A g I C A g I H 0 N C i A g I C A g I C A g X S w N C i A g I C A g I C A g I n R y a W d n Z X J U b 2 9 s d G l w I j o g d H J 1 Z S w N C i A g I C A g I C A g I n R y a W d n Z X J P b i I 6 I C J t b 3 V z Z W 1 v d m V 8 Y 2 x p Y 2 s i D Q o g I C A g f S w N C i A g I C A i Z 3 J p Z C I 6 I F s N C i A g I C A g I C A g e w 0 K I C A g I C A g I C A g I C A g I n N o b 3 c i O i B m Y W x z Z S w N C i A g I C A g I C A g I C A g I C J 6 b G V 2 Z W w i O i A w L A 0 K I C A g I C A g I C A g I C A g I n o i O i A y L A 0 K I C A g I C A g I C A g I C A g I m x l Z n Q i O i A 1 M C w N C i A g I C A g I C A g I C A g I C J y a W d o d C I 6 I D U w L A 0 K I C A g I C A g I C A g I C A g I m h l a W d o d C I 6 I C I z N S U i L A 0 K I C A g I C A g I C A g I C A g I m N v b n R h a W 5 M Y W J l b C I 6 I G Z h b H N l L A 0 K I C A g I C A g I C A g I C A g I m J h Y 2 t n c m 9 1 b m R D b 2 x v c i I 6 I C J 0 c m F u c 3 B h c m V u d C I s D Q o g I C A g I C A g I C A g I C A i Y m 9 y Z G V y Q 2 9 s b 3 I i O i A i I 2 N j Y y I s D Q o g I C A g I C A g I C A g I C A i Y m 9 y Z G V y V 2 l k d G g i O i A x L A 0 K I C A g I C A g I C A g I C A g I n N o Y W R v d 0 9 m Z n N l d F g i O i A w L A 0 K I C A g I C A g I C A g I C A g I n N o Y W R v d 0 9 m Z n N l d F k i O i A w D Q o g I C A g I C A g I H 0 s D Q o g I C A g I C A g I H s N C i A g I C A g I C A g I C A g I C J z a G 9 3 I j o g Z m F s c 2 U s D Q o g I C A g I C A g I C A g I C A i e m x l d m V s I j o g M C w N C i A g I C A g I C A g I C A g I C J 6 I j o g M i w N C i A g I C A g I C A g I C A g I C J s Z W Z 0 I j o g N T A s D Q o g I C A g I C A g I C A g I C A i d G 9 w I j o g I j U 1 J S I s D Q o g I C A g I C A g I C A g I C A i c m l n a H Q i O i A 1 M C w N C i A g I C A g I C A g I C A g I C J o Z W l n a H Q i O i A i M z U l I i w N C i A g I C A g I C A g I C A g I C J j b 2 5 0 Y W l u T G F i Z W w i O i B m Y W x z Z S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z a G F k b 3 d P Z m Z z Z X R Y I j o g M C w N C i A g I C A g I C A g I C A g I C J z a G F k b 3 d P Z m Z z Z X R Z I j o g M A 0 K I C A g I C A g I C B 9 D Q o g I C A g X Q 0 K f T s N C i A g I C A g I C A g Y 2 h h c n R f O W M 5 N z A 5 Z D N j M T A 0 N D A w Y z g 3 M j I 1 O T F i N m M w Z j F h M m Q u c 2 V 0 T 3 B 0 a W 9 u K G 9 w d G l v b l 8 5 Y z k 3 M D l k M 2 M x M D Q 0 M D B j O D c y M j U 5 M W I 2 Y z B m M W E y Z C k 7 D Q o g I C A g P C 9 z Y 3 J p c H Q + D Q o 8 L 2 J v Z H k + D Q o 8 L 2 h 0 b W w + D Q o = " > 1 9 6 b 7 1 1 1 - c 4 e 7 - 4 f c 3 - 9 6 b b - b 8 f 3 6 9 2 e 6 a 6 3 . h t m l < / f i l e N a m e > < f i l e N a m e   f i l e C o n t e n t s B a s e 6 4 = " P C F E T 0 N U W V B F I G h 0 b W w + D Q o 8 a H R t b D 4 N C j x o Z W F k P g 0 K I C A g I D x t Z X R h I G N o Y X J z Z X Q 9 I l V U R i 0 4 I j 4 N C i A g I C A 8 d G l 0 b G U + Q X d l c 2 9 t Z S 1 w e W V j a G F y d H M 8 L 3 R p d G x l P g 0 K I C A g I C A g I C A g I C A g I C A g I D x z Y 3 J p c H Q g d H l w Z T 0 i d G V 4 d C 9 q Y X Z h c 2 N y a X B 0 I i B z c m M 9 I m h 0 d H B z O i 8 v Y X N z Z X R z L n B 5 Z W N o Y X J 0 c y 5 v c m c v Y X N z Z X R z L 3 Y 1 L 2 V j a G F y d H M u b W l u L m p z I j 4 8 L 3 N j c m l w d D 4 N C g 0 K P C 9 o Z W F k P g 0 K P G J v Z H k g P g 0 K I C A g I D x k a X Y g a W Q 9 I m Q 2 N m V k Z G N h Y W E 3 Z j Q 1 Y W Y 5 M j Y x M j J j N j E 3 M 2 V m N z d i I i B j b G F z c z 0 i Y 2 h h c n Q t Y 2 9 u d G F p b m V y I i B z d H l s Z T 0 i d 2 l k d G g 6 M T A y N H B 4 O y B o Z W l n a H Q 6 N z Y 4 c H g 7 I C I + P C 9 k a X Y + D Q o g I C A g P H N j c m l w d D 4 N C i A g I C A g I C A g d m F y I G N o Y X J 0 X 2 Q 2 N m V k Z G N h Y W E 3 Z j Q 1 Y W Y 5 M j Y x M j J j N j E 3 M 2 V m N z d i I D 0 g Z W N o Y X J 0 c y 5 p b m l 0 K A 0 K I C A g I C A g I C A g I C A g Z G 9 j d W 1 l b n Q u Z 2 V 0 R W x l b W V u d E J 5 S W Q o J 2 Q 2 N m V k Z G N h Y W E 3 Z j Q 1 Y W Y 5 M j Y x M j J j N j E 3 M 2 V m N z d i J y k s I C d 3 a G l 0 Z S c s I H t y Z W 5 k Z X J l c j o g J 2 N h b n Z h c y d 9 K T s N C i A g I C A g I C A g d m F y I G 9 w d G l v b l 9 k N j Z l Z G R j Y W F h N 2 Y 0 N W F m O T I 2 M T I y Y z Y x N z N l Z j c 3 Y i A 9 I H s N C i A g I C A i Y W 5 p b W F 0 a W 9 u I j o g d H J 1 Z S w N C i A g I C A i Y W 5 p b W F 0 a W 9 u V G h y Z X N o b 2 x k I j o g M j A w M C w N C i A g I C A i Y W 5 p b W F 0 a W 9 u R H V y Y X R p b 2 4 i O i A x M D A w L A 0 K I C A g I C J h b m l t Y X R p b 2 5 F Y X N p b m c i O i A i Y 3 V i a W N P d X Q i L A 0 K I C A g I C J h b m l t Y X R p b 2 5 E Z W x h e S I 6 I D A s D Q o g I C A g I m F u a W 1 h d G l v b k R 1 c m F 0 a W 9 u V X B k Y X R l I j o g M z A w L A 0 K I C A g I C J h b m l t Y X R p b 2 5 F Y X N p b m d V c G R h d G U i O i A i Y 3 V i a W N P d X Q i L A 0 K I C A g I C J h b m l t Y X R p b 2 5 E Z W x h e V V w Z G F 0 Z S I 6 I D A s D Q o g I C A g I m F y a W E i O i B 7 D Q o g I C A g I C A g I C J l b m F i b G V k I j o g Z m F s c 2 U N C i A g I C B 9 L A 0 K I C A g I C J j b 2 x v c i I 6 I F s N C i A g I C A g I C A g I i M 1 N D c w Y z Y i L A 0 K I C A g I C A g I C A i I z k x Y 2 M 3 N S I s D Q o g I C A g I C A g I C I j Z m F j O D U 4 I i w N C i A g I C A g I C A g I i N l Z T Y 2 N j Y i L A 0 K I C A g I C A g I C A i I z c z Y z B k Z S I s D Q o g I C A g I C A g I C I j M 2 J h M j c y I i w N C i A g I C A g I C A g I i N m Y z g 0 N T I i L A 0 K I C A g I C A g I C A i I z l h N j B i N C I s D Q o g I C A g I C A g I C I j Z W E 3 Y 2 N j I g 0 K I C A g I F 0 s D Q o g I C A g I n N l c m l l c y I 6 I F s N C i A g I C A g I C A g e w 0 K I C A g I C A g I C A g I C A g I n R 5 c G U i O i A i b G l u Z S I s D Q o g I C A g I C A g I C A g I C A i b m F t Z S I 6 I C J c d T V j M G Z c d T l l Y T Y i L A 0 K I C A g I C A g I C A g I C A g I m N v b m 5 l Y 3 R O d W x s c y I 6 I G Z h b H N l L A 0 K I C A g I C A g I C A g I C A g I n h B e G l z S W 5 k Z X g i O i A w L A 0 K I C A g I C A g I C A g I C A g I n l B e G l z S W 5 k Z X g i O i A w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i M j A x M C 0 x I i w N C i A g I C A g I C A g I C A g I C A g I C A g I C A g O T Y u O D g 4 O D g 4 O D g 4 O D g 4 O D k N C i A g I C A g I C A g I C A g I C A g I C B d L A 0 K I C A g I C A g I C A g I C A g I C A g I F s N C i A g I C A g I C A g I C A g I C A g I C A g I C A g I j I w M T A t M i I s D Q o g I C A g I C A g I C A g I C A g I C A g I C A g I D k 4 L j E 2 N T E z N z Y x N D Y 3 O D k N C i A g I C A g I C A g I C A g I C A g I C B d L A 0 K I C A g I C A g I C A g I C A g I C A g I F s N C i A g I C A g I C A g I C A g I C A g I C A g I C A g I j I w M T A t M y I s D Q o g I C A g I C A g I C A g I C A g I C A g I C A g I D E w N S 4 2 M D c 0 N z Y 2 M z U 1 M T Q w M g 0 K I C A g I C A g I C A g I C A g I C A g I F 0 s D Q o g I C A g I C A g I C A g I C A g I C A g W w 0 K I C A g I C A g I C A g I C A g I C A g I C A g I C A i M j A x M C 0 0 I i w N C i A g I C A g I C A g I C A g I C A g I C A g I C A g O T U u N T c 1 M j I x M j M 4 O T M 4 M D Y N C i A g I C A g I C A g I C A g I C A g I C B d L A 0 K I C A g I C A g I C A g I C A g I C A g I F s N C i A g I C A g I C A g I C A g I C A g I C A g I C A g I j I w M T A t N S I s D Q o g I C A g I C A g I C A g I C A g I C A g I C A g I D k z L j U x O D U x O D U x O D U x O D U y D Q o g I C A g I C A g I C A g I C A g I C A g X S w N C i A g I C A g I C A g I C A g I C A g I C B b D Q o g I C A g I C A g I C A g I C A g I C A g I C A g I C I y M D E w L T Y i L A 0 K I C A g I C A g I C A g I C A g I C A g I C A g I C A x M D M u N D Y 1 M z Q 2 N T M 0 N j U z N D Y N C i A g I C A g I C A g I C A g I C A g I C B d L A 0 K I C A g I C A g I C A g I C A g I C A g I F s N C i A g I C A g I C A g I C A g I C A g I C A g I C A g I j I w M T A t N y I s D Q o g I C A g I C A g I C A g I C A g I C A g I C A g I D k 3 L j Y w N z Y 1 N T U w M j M 5 M j M 1 D Q o g I C A g I C A g I C A g I C A g I C A g X S w N C i A g I C A g I C A g I C A g I C A g I C B b D Q o g I C A g I C A g I C A g I C A g I C A g I C A g I C I y M D E w L T g i L A 0 K I C A g I C A g I C A g I C A g I C A g I C A g I C A 5 N y 4 w N T g 4 M j M 1 M j k 0 M T E 3 N w 0 K I C A g I C A g I C A g I C A g I C A g I F 0 s D Q o g I C A g I C A g I C A g I C A g I C A g W w 0 K I C A g I C A g I C A g I C A g I C A g I C A g I C A i M j A x M C 0 5 I i w N C i A g I C A g I C A g I C A g I C A g I C A g I C A g M T A 2 L j A 2 M D Y w N j A 2 M D Y w N j A 2 D Q o g I C A g I C A g I C A g I C A g I C A g X S w N C i A g I C A g I C A g I C A g I C A g I C B b D Q o g I C A g I C A g I C A g I C A g I C A g I C A g I C I y M D E w L T E w I i w N C i A g I C A g I C A g I C A g I C A g I C A g I C A g O T k u M z M z M z M z M z M z M z M z M z M N C i A g I C A g I C A g I C A g I C A g I C B d L A 0 K I C A g I C A g I C A g I C A g I C A g I F s N C i A g I C A g I C A g I C A g I C A g I C A g I C A g I j I w M T A t M T E i L A 0 K I C A g I C A g I C A g I C A g I C A g I C A g I C A 5 O C 4 y N z Q y M D k w M T I 0 N j Q w N A 0 K I C A g I C A g I C A g I C A g I C A g I F 0 s D Q o g I C A g I C A g I C A g I C A g I C A g W w 0 K I C A g I C A g I C A g I C A g I C A g I C A g I C A i M j A x M C 0 x M i I s D Q o g I C A g I C A g I C A g I C A g I C A g I C A g I D E w M i 4 0 M z k w M j Q z O T A y N D M 5 D Q o g I C A g I C A g I C A g I C A g I C A g X S w N C i A g I C A g I C A g I C A g I C A g I C B b D Q o g I C A g I C A g I C A g I C A g I C A g I C A g I C I y M D E y L T E i L A 0 K I C A g I C A g I C A g I C A g I C A g I C A g I C A x M D A u O T U y M z g w O T U y M z g w O T U N C i A g I C A g I C A g I C A g I C A g I C B d L A 0 K I C A g I C A g I C A g I C A g I C A g I F s N C i A g I C A g I C A g I C A g I C A g I C A g I C A g I j I w M T I t M i I s D Q o g I C A g I C A g I C A g I C A g I C A g I C A g I D E w M S 4 4 O D Y 3 O T I 0 N T I 4 M z A x O Q 0 K I C A g I C A g I C A g I C A g I C A g I F 0 s D Q o g I C A g I C A g I C A g I C A g I C A g W w 0 K I C A g I C A g I C A g I C A g I C A g I C A g I C A i M j A x M i 0 z I i w N C i A g I C A g I C A g I C A g I C A g I C A g I C A g M T A x L j g 1 M T g 1 M T g 1 M T g 1 M T g 2 D Q o g I C A g I C A g I C A g I C A g I C A g X S w N C i A g I C A g I C A g I C A g I C A g I C B b D Q o g I C A g I C A g I C A g I C A g I C A g I C A g I C I y M D E y L T Q i L A 0 K I C A g I C A g I C A g I C A g I C A g I C A g I C A x M D A u M A 0 K I C A g I C A g I C A g I C A g I C A g I F 0 s D Q o g I C A g I C A g I C A g I C A g I C A g W w 0 K I C A g I C A g I C A g I C A g I C A g I C A g I C A i M j A x M i 0 1 I i w N C i A g I C A g I C A g I C A g I C A g I C A g I C A g O T E u O D E 4 M T g x O D E 4 M T g x O D M N C i A g I C A g I C A g I C A g I C A g I C B d L A 0 K I C A g I C A g I C A g I C A g I C A g I F s N C i A g I C A g I C A g I C A g I C A g I C A g I C A g I j I w M T I t N i I s D Q o g I C A g I C A g I C A g I C A g I C A g I C A g I D E x O S 4 z M D Y 5 M z A 2 O T M w N j k z D Q o g I C A g I C A g I C A g I C A g I C A g X S w N C i A g I C A g I C A g I C A g I C A g I C B b D Q o g I C A g I C A g I C A g I C A g I C A g I C A g I C I y M D E y L T c i L A 0 K I C A g I C A g I C A g I C A g I C A g I C A g I C A 5 M y 4 3 N z U 5 M z M 2 M D k 5 N T g 1 D Q o g I C A g I C A g I C A g I C A g I C A g X S w N C i A g I C A g I C A g I C A g I C A g I C B b D Q o g I C A g I C A g I C A g I C A g I C A g I C A g I C I y M D E y L T g i L A 0 K I C A g I C A g I C A g I C A g I C A g I C A g I C A 5 N i 4 0 N j A x N z Y 5 O T E x N T A 0 M w 0 K I C A g I C A g I C A g I C A g I C A g I F 0 s D Q o g I C A g I C A g I C A g I C A g I C A g W w 0 K I C A g I C A g I C A g I C A g I C A g I C A g I C A i M j A x M i 0 5 I i w N C i A g I C A g I C A g I C A g I C A g I C A g I C A g M T A 1 L j Y 4 O D A 3 M z M 5 N D Q 5 N T Q y D Q o g I C A g I C A g I C A g I C A g I C A g X S w N C i A g I C A g I C A g I C A g I C A g I C B b D Q o g I C A g I C A g I C A g I C A g I C A g I C A g I C I y M D E y L T E w I i w N C i A g I C A g I C A g I C A g I C A g I C A g I C A g M T A w L j Y 5 N D Q 0 N D Q 0 N D Q 0 N D Q 0 D Q o g I C A g I C A g I C A g I C A g I C A g X S w N C i A g I C A g I C A g I C A g I C A g I C B b D Q o g I C A g I C A g I C A g I C A g I C A g I C A g I C I y M D E y L T E x I i w N C i A g I C A g I C A g I C A g I C A g I C A g I C A g M T A 0 L j c 0 M T M 3 O T M x M D M 0 N D g x D Q o g I C A g I C A g I C A g I C A g I C A g X S w N C i A g I C A g I C A g I C A g I C A g I C B b D Q o g I C A g I C A g I C A g I C A g I C A g I C A g I C I y M D E y L T E y I i w N C i A g I C A g I C A g I C A g I C A g I C A g I C A g M T M 1 L j M 5 M D k 0 N j U w M j A 1 N z Y N C i A g I C A g I C A g I C A g I C A g I C B d L A 0 K I C A g I C A g I C A g I C A g I C A g I F s N C i A g I C A g I C A g I C A g I C A g I C A g I C A g I j I w M T M t M S I s D Q o g I C A g I C A g I C A g I C A g I C A g I C A g I D k 5 L j A 4 O D E 0 N T g 5 N j Y 1 N j U z D Q o g I C A g I C A g I C A g I C A g I C A g X S w N C i A g I C A g I C A g I C A g I C A g I C B b D Q o g I C A g I C A g I C A g I C A g I C A g I C A g I C I y M D E z L T I i L A 0 K I C A g I C A g I C A g I C A g I C A g I C A g I C A x M D M u N j g w O T g x N T k 1 M D k y M D I N C i A g I C A g I C A g I C A g I C A g I C B d L A 0 K I C A g I C A g I C A g I C A g I C A g I F s N C i A g I C A g I C A g I C A g I C A g I C A g I C A g I j I w M T M t M y I s D Q o g I C A g I C A g I C A g I C A g I C A g I C A g I D E w M C 4 w D Q o g I C A g I C A g I C A g I C A g I C A g X S w N C i A g I C A g I C A g I C A g I C A g I C B b D Q o g I C A g I C A g I C A g I C A g I C A g I C A g I C I y M D E z L T Q i L A 0 K I C A g I C A g I C A g I C A g I C A g I C A g I C A 5 O S 4 3 M D Q x N D I w M T E 4 M z Q z M g 0 K I C A g I C A g I C A g I C A g I C A g I F 0 s D Q o g I C A g I C A g I C A g I C A g I C A g W w 0 K I C A g I C A g I C A g I C A g I C A g I C A g I C A i M j A x M y 0 1 I i w N C i A g I C A g I C A g I C A g I C A g I C A g I C A g O T k u N z A z M j Y 0 M D k 0 O T U 1 N D k N C i A g I C A g I C A g I C A g I C A g I C B d L A 0 K I C A g I C A g I C A g I C A g I C A g I F s N C i A g I C A g I C A g I C A g I C A g I C A g I C A g I j I w M T M t N i I s D Q o g I C A g I C A g I C A g I C A g I C A g I C A g I D E w M C 4 y O T c 2 M T k w N D c 2 M T k w N Q 0 K I C A g I C A g I C A g I C A g I C A g I F 0 s D Q o g I C A g I C A g I C A g I C A g I C A g W w 0 K I C A g I C A g I C A g I C A g I C A g I C A g I C A i M j A x M y 0 3 I i w N C i A g I C A g I C A g I C A g I C A g I C A g I C A g O T k u N D A 2 N T I 4 M T g 5 O T E w O T k N C i A g I C A g I C A g I C A g I C A g I C B d L A 0 K I C A g I C A g I C A g I C A g I C A g I F s N C i A g I C A g I C A g I C A g I C A g I C A g I C A g I j I w M T M t O C I s D Q o g I C A g I C A g I C A g I C A g I C A g I C A g I D E w M C 4 1 O T c w M T Q 5 M j U z N z M x N A 0 K I C A g I C A g I C A g I C A g I C A g I F 0 s D Q o g I C A g I C A g I C A g I C A g I C A g W w 0 K I C A g I C A g I C A g I C A g I C A g I C A g I C A i M j A x M y 0 5 I i w N C i A g I C A g I C A g I C A g I C A g I C A g I C A g M T A w L j g 5 M D I w N z c x N T E z M z U z D Q o g I C A g I C A g I C A g I C A g I C A g X S w N C i A g I C A g I C A g I C A g I C A g I C B b D Q o g I C A g I C A g I C A g I C A g I C A g I C A g I C I y M D E z L T E w I i w N C i A g I C A g I C A g I C A g I C A g I C A g I C A g M T A w L j U 4 O D I z N T I 5 N D E x N z Y 1 D Q o g I C A g I C A g I C A g I C A g I C A g X S w N C i A g I C A g I C A g I C A g I C A g I C B b D Q o g I C A g I C A g I C A g I C A g I C A g I C A g I C I y M D E z L T E x I i w N C i A g I C A g I C A g I C A g I C A g I C A g I C A g M T A w L j A N C i A g I C A g I C A g I C A g I C A g I C B d L A 0 K I C A g I C A g I C A g I C A g I C A g I F s N C i A g I C A g I C A g I C A g I C A g I C A g I C A g I j I w M T M t M T I i L A 0 K I C A g I C A g I C A g I C A g I C A g I C A g I C A 2 N y 4 z N j g 0 M j E w N T I 2 M z E 1 O A 0 K I C A g I C A g I C A g I C A g I C A g I F 0 s D Q o g I C A g I C A g I C A g I C A g I C A g W w 0 K I C A g I C A g I C A g I C A g I C A g I C A g I C A i M j A x N C 0 x I i w N C i A g I C A g I C A g I C A g I C A g I C A g I C A g M T A w L j M 5 M D Y y N Q 0 K I C A g I C A g I C A g I C A g I C A g I F 0 s D Q o g I C A g I C A g I C A g I C A g I C A g W w 0 K I C A g I C A g I C A g I C A g I C A g I C A g I C A i M j A x N C 0 y I i w N C i A g I C A g I C A g I C A g I C A g I C A g I C A g M T A w L j A N C i A g I C A g I C A g I C A g I C A g I C B d L A 0 K I C A g I C A g I C A g I C A g I C A g I F s N C i A g I C A g I C A g I C A g I C A g I C A g I C A g I j I w M T Q t M y I s D Q o g I C A g I C A g I C A g I C A g I C A g I C A g I D k 5 L j Y x M D g 5 N D k 0 M T Y z N D I 0 D Q o g I C A g I C A g I C A g I C A g I C A g X S w N C i A g I C A g I C A g I C A g I C A g I C B b D Q o g I C A g I C A g I C A g I C A g I C A g I C A g I C I y M D E 0 L T Q i L A 0 K I C A g I C A g I C A g I C A g I C A g I C A g I C A x M D A u M A 0 K I C A g I C A g I C A g I C A g I C A g I F 0 s D Q o g I C A g I C A g I C A g I C A g I C A g W w 0 K I C A g I C A g I C A g I C A g I C A g I C A g I C A i M j A x N C 0 1 I i w N C i A g I C A g I C A g I C A g I C A g I C A g I C A g O T k u M j E 4 N z U N C i A g I C A g I C A g I C A g I C A g I C B d L A 0 K I C A g I C A g I C A g I C A g I C A g I F s N C i A g I C A g I C A g I C A g I C A g I C A g I C A g I j I w M T Q t N i I s D Q o g I C A g I C A g I C A g I C A g I C A g I C A g I D E w M C 4 3 O D c 0 M D E 1 N z Q 4 M D M x N A 0 K I C A g I C A g I C A g I C A g I C A g I F 0 s D Q o g I C A g I C A g I C A g I C A g I C A g W w 0 K I C A g I C A g I C A g I C A g I C A g I C A g I C A i M j A x N C 0 3 I i w N C i A g I C A g I C A g I C A g I C A g I C A g I C A g M T A w L j c 4 M T I 1 D Q o g I C A g I C A g I C A g I C A g I C A g X S w N C i A g I C A g I C A g I C A g I C A g I C B b D Q o g I C A g I C A g I C A g I C A g I C A g I C A g I C I y M D E 0 L T g i L A 0 K I C A g I C A g I C A g I C A g I C A g I C A g I C A x M D A u M z g 3 N T k 2 O D k 5 M j I 0 O A 0 K I C A g I C A g I C A g I C A g I C A g I F 0 s D Q o g I C A g I C A g I C A g I C A g I C A g W w 0 K I C A g I C A g I C A g I C A g I C A g I C A g I C A i M j A x N C 0 5 I i w N C i A g I C A g I C A g I C A g I C A g I C A g I C A g M T A w L j M 4 N j E w M D M 4 N j E w M D M 4 D Q o g I C A g I C A g I C A g I C A g I C A g X S w N C i A g I C A g I C A g I C A g I C A g I C B b D Q o g I C A g I C A g I C A g I C A g I C A g I C A g I C I y M D E 0 L T E w I i w N C i A g I C A g I C A g I C A g I C A g I C A g I C A g M T A w L j A N C i A g I C A g I C A g I C A g I C A g I C B d L A 0 K I C A g I C A g I C A g I C A g I C A g I F s N C i A g I C A g I C A g I C A g I C A g I C A g I C A g I j I w M T Q t M T E i L A 0 K I C A g I C A g I C A g I C A g I C A g I C A g I C A 5 O S 4 2 M T U z O D Q 2 M T U z O D Q 2 M Q 0 K I C A g I C A g I C A g I C A g I C A g I F 0 s D Q o g I C A g I C A g I C A g I C A g I C A g W w 0 K I C A g I C A g I C A g I C A g I C A g I C A g I C A i M j A x N C 0 x M i I s D Q o g I C A g I C A g I C A g I C A g I C A g I C A g I D E w M A 0 K I C A g I C A g I C A g I C A g I C A g I F 0 s D Q o g I C A g I C A g I C A g I C A g I C A g W w 0 K I C A g I C A g I C A g I C A g I C A g I C A g I C A i M j A x N S 0 x I i w N C i A g I C A g I C A g I C A g I C A g I C A g I C A g M T A w D Q o g I C A g I C A g I C A g I C A g I C A g X S w N C i A g I C A g I C A g I C A g I C A g I C B b D Q o g I C A g I C A g I C A g I C A g I C A g I C A g I C I y M D E 1 L T I i L A 0 K I C A g I C A g I C A g I C A g I C A g I C A g I C A x M D A N C i A g I C A g I C A g I C A g I C A g I C B d L A 0 K I C A g I C A g I C A g I C A g I C A g I F s N C i A g I C A g I C A g I C A g I C A g I C A g I C A g I j I w M T U t M y I s D Q o g I C A g I C A g I C A g I C A g I C A g I C A g I D E w M A 0 K I C A g I C A g I C A g I C A g I C A g I F 0 s D Q o g I C A g I C A g I C A g I C A g I C A g W w 0 K I C A g I C A g I C A g I C A g I C A g I C A g I C A i M j A x N S 0 0 I i w N C i A g I C A g I C A g I C A g I C A g I C A g I C A g M T A w D Q o g I C A g I C A g I C A g I C A g I C A g X S w N C i A g I C A g I C A g I C A g I C A g I C B b D Q o g I C A g I C A g I C A g I C A g I C A g I C A g I C I y M D E 1 L T U i L A 0 K I C A g I C A g I C A g I C A g I C A g I C A g I C A x M D A N C i A g I C A g I C A g I C A g I C A g I C B d L A 0 K I C A g I C A g I C A g I C A g I C A g I F s N C i A g I C A g I C A g I C A g I C A g I C A g I C A g I j I w M T U t N i I s D Q o g I C A g I C A g I C A g I C A g I C A g I C A g I D E w M A 0 K I C A g I C A g I C A g I C A g I C A g I F 0 s D Q o g I C A g I C A g I C A g I C A g I C A g W w 0 K I C A g I C A g I C A g I C A g I C A g I C A g I C A i M j A x N S 0 3 I i w N C i A g I C A g I C A g I C A g I C A g I C A g I C A g M T A w D Q o g I C A g I C A g I C A g I C A g I C A g X S w N C i A g I C A g I C A g I C A g I C A g I C B b D Q o g I C A g I C A g I C A g I C A g I C A g I C A g I C I y M D E 1 L T g i L A 0 K I C A g I C A g I C A g I C A g I C A g I C A g I C A x M D A N C i A g I C A g I C A g I C A g I C A g I C B d L A 0 K I C A g I C A g I C A g I C A g I C A g I F s N C i A g I C A g I C A g I C A g I C A g I C A g I C A g I j I w M T U t O S I s D Q o g I C A g I C A g I C A g I C A g I C A g I C A g I D E w M A 0 K I C A g I C A g I C A g I C A g I C A g I F 0 s D Q o g I C A g I C A g I C A g I C A g I C A g W w 0 K I C A g I C A g I C A g I C A g I C A g I C A g I C A i M j A x N S 0 x M C I s D Q o g I C A g I C A g I C A g I C A g I C A g I C A g I D E w M A 0 K I C A g I C A g I C A g I C A g I C A g I F 0 s D Q o g I C A g I C A g I C A g I C A g I C A g W w 0 K I C A g I C A g I C A g I C A g I C A g I C A g I C A i M j A x N S 0 x M S I s D Q o g I C A g I C A g I C A g I C A g I C A g I C A g I D E w M A 0 K I C A g I C A g I C A g I C A g I C A g I F 0 s D Q o g I C A g I C A g I C A g I C A g I C A g W w 0 K I C A g I C A g I C A g I C A g I C A g I C A g I C A i M j A x N S 0 x M i I s D Q o g I C A g I C A g I C A g I C A g I C A g I C A g I D E w M A 0 K I C A g I C A g I C A g I C A g I C A g I F 0 s D Q o g I C A g I C A g I C A g I C A g I C A g W w 0 K I C A g I C A g I C A g I C A g I C A g I C A g I C A i M j A x N i 0 x I i w N C i A g I C A g I C A g I C A g I C A g I C A g I C A g M T A x L j Q w O D Q 1 M D c w N D I y N T M 0 D Q o g I C A g I C A g I C A g I C A g I C A g X S w N C i A g I C A g I C A g I C A g I C A g I C B b D Q o g I C A g I C A g I C A g I C A g I C A g I C A g I C I y M D E 2 L T I i L A 0 K I C A g I C A g I C A g I C A g I C A g I C A g I C A x M D A u M A 0 K I C A g I C A g I C A g I C A g I C A g I F 0 s D Q o g I C A g I C A g I C A g I C A g I C A g W w 0 K I C A g I C A g I C A g I C A g I C A g I C A g I C A i M j A x N i 0 z I i w N C i A g I C A g I C A g I C A g I C A g I C A g I C A g M T A w L j Y 5 N D Q 0 N D Q 0 N D Q 0 N D Q 0 D Q o g I C A g I C A g I C A g I C A g I C A g X S w N C i A g I C A g I C A g I C A g I C A g I C B b D Q o g I C A g I C A g I C A g I C A g I C A g I C A g I C I y M D E 2 L T Q i L A 0 K I C A g I C A g I C A g I C A g I C A g I C A g I C A x M D A u M A 0 K I C A g I C A g I C A g I C A g I C A g I F 0 s D Q o g I C A g I C A g I C A g I C A g I C A g W w 0 K I C A g I C A g I C A g I C A g I C A g I C A g I C A i M j A x N i 0 1 I i w N C i A g I C A g I C A g I C A g I C A g I C A g I C A g M T A w L j A N C i A g I C A g I C A g I C A g I C A g I C B d L A 0 K I C A g I C A g I C A g I C A g I C A g I F s N C i A g I C A g I C A g I C A g I C A g I C A g I C A g I j I w M T Y t N i I s D Q o g I C A g I C A g I C A g I C A g I C A g I C A g I D k 3 L j I 0 M T M 3 O T M x M D M 0 N D g z D Q o g I C A g I C A g I C A g I C A g I C A g X S w N C i A g I C A g I C A g I C A g I C A g I C B b D Q o g I C A g I C A g I C A g I C A g I C A g I C A g I C I y M D E 2 L T c i L A 0 K I C A g I C A g I C A g I C A g I C A g I C A g I C A 5 N y 4 x N j M x M j A 1 N j c z N z U 4 O A 0 K I C A g I C A g I C A g I C A g I C A g I F 0 s D Q o g I C A g I C A g I C A g I C A g I C A g W w 0 K I C A g I C A g I C A g I C A g I C A g I C A g I C A i M j A x N i 0 4 I i w N C i A g I C A g I C A g I C A g I C A g I C A g I C A g M T A w L j A N C i A g I C A g I C A g I C A g I C A g I C B d L A 0 K I C A g I C A g I C A g I C A g I C A g I F s N C i A g I C A g I C A g I C A g I C A g I C A g I C A g I j I w M T Y t O S I s D Q o g I C A g I C A g I C A g I C A g I C A g I C A g I D E w M S 4 0 N T k 4 N T Q w M T Q 1 O T g 1 M w 0 K I C A g I C A g I C A g I C A g I C A g I F 0 s D Q o g I C A g I C A g I C A g I C A g I C A g W w 0 K I C A g I C A g I C A g I C A g I C A g I C A g I C A i M j A x N i 0 x M C I s D Q o g I C A g I C A g I C A g I C A g I C A g I C A g I D E w M S 4 0 M z g 4 N D g 5 M j A 4 N j M z M Q 0 K I C A g I C A g I C A g I C A g I C A g I F 0 s D Q o g I C A g I C A g I C A g I C A g I C A g W w 0 K I C A g I C A g I C A g I C A g I C A g I C A g I C A i M j A x N i 0 x M S I s D Q o g I C A g I C A g I C A g I C A g I C A g I C A g I D E w M y 4 1 N D Y w O T k y O T A 3 O D A x M w 0 K I C A g I C A g I C A g I C A g I C A g I F 0 s D Q o g I C A g I C A g I C A g I C A g I C A g W w 0 K I C A g I C A g I C A g I C A g I C A g I C A g I C A i M j A x N i 0 x M i I s D Q o g I C A g I C A g I C A g I C A g I C A g I C A g I D E w O S 4 1 O D k w N D E w O T U 4 O T A 0 M Q 0 K I C A g I C A g I C A g I C A g I C A g I F 0 s D Q o g I C A g I C A g I C A g I C A g I C A g W w 0 K I C A g I C A g I C A g I C A g I C A g I C A g I C A i M j A x O S 0 x I i w N C i A g I C A g I C A g I C A g I C A g I C A g I C A g O T g u N j E x M T E x M T E x M T E x M T E N C i A g I C A g I C A g I C A g I C A g I C B d L A 0 K I C A g I C A g I C A g I C A g I C A g I F s N C i A g I C A g I C A g I C A g I C A g I C A g I C A g I j I w M T k t M i I s D Q o g I C A g I C A g I C A g I C A g I C A g I C A g I D E w M S 4 0 M D g 0 N T A 3 M D Q y M j U z N A 0 K I C A g I C A g I C A g I C A g I C A g I F 0 s D Q o g I C A g I C A g I C A g I C A g I C A g W w 0 K I C A g I C A g I C A g I C A g I C A g I C A g I C A i M j A x O S 0 z I i w N C i A g I C A g I C A g I C A g I C A g I C A g I C A g M T A w L j M 0 N z I y M j I y M j I y M j I z D Q o g I C A g I C A g I C A g I C A g I C A g X S w N C i A g I C A g I C A g I C A g I C A g I C B b D Q o g I C A g I C A g I C A g I C A g I C A g I C A g I C I y M D E 5 L T Q i L A 0 K I C A g I C A g I C A g I C A g I C A g I C A g I C A x M D E u M D M 4 M D Y y M j g z N z M 3 M D I N C i A g I C A g I C A g I C A g I C A g I C B d L A 0 K I C A g I C A g I C A g I C A g I C A g I F s N C i A g I C A g I C A g I C A g I C A g I C A g I C A g I j I w M T k t N S I s D Q o g I C A g I C A g I C A g I C A g I C A g I C A g I D k 2 L j U 3 N T M 0 M j Q 2 N T c 1 M z Q y D Q o g I C A g I C A g I C A g I C A g I C A g X S w N C i A g I C A g I C A g I C A g I C A g I C B b D Q o g I C A g I C A g I C A g I C A g I C A g I C A g I C I y M D E 5 L T Y i L A 0 K I C A g I C A g I C A g I C A g I C A g I C A g I C A 5 N S 4 3 N D Q 2 O D A 4 N T E w N j M 4 M w 0 K I C A g I C A g I C A g I C A g I C A g I F 0 s D Q o g I C A g I C A g I C A g I C A g I C A g W w 0 K I C A g I C A g I C A g I C A g I C A g I C A g I C A i M j A x O S 0 3 I i w N C i A g I C A g I C A g I C A g I C A g I C A g I C A g O T c u M D M 3 M D M 3 M D M 3 M D M 3 M D Q N C i A g I C A g I C A g I C A g I C A g I C B d L A 0 K I C A g I C A g I C A g I C A g I C A g I F s N C i A g I C A g I C A g I C A g I C A g I C A g I C A g I j I w M T k t O C I s D Q o g I C A g I C A g I C A g I C A g I C A g I C A g I D E w M C 4 w D Q o g I C A g I C A g I C A g I C A g I C A g X S w N C i A g I C A g I C A g I C A g I C A g I C B b D Q o g I C A g I C A g I C A g I C A g I C A g I C A g I C I y M D E 5 L T k i L A 0 K I C A g I C A g I C A g I C A g I C A g I C A g I C A x M D A u M A 0 K I C A g I C A g I C A g I C A g I C A g I F 0 s D Q o g I C A g I C A g I C A g I C A g I C A g W w 0 K I C A g I C A g I C A g I C A g I C A g I C A g I C A i M j A x O S 0 x M C I s D Q o g I C A g I C A g I C A g I C A g I C A g I C A g I D E w M i 4 y O T A w N z Y z M z U 4 N z c 4 N g 0 K I C A g I C A g I C A g I C A g I C A g I F 0 s D Q o g I C A g I C A g I C A g I C A g I C A g W w 0 K I C A g I C A g I C A g I C A g I C A g I C A g I C A i M j A x O S 0 x M S I s D Q o g I C A g I C A g I C A g I C A g I C A g I C A g I D E w M C 4 w D Q o g I C A g I C A g I C A g I C A g I C A g X S w N C i A g I C A g I C A g I C A g I C A g I C B b D Q o g I C A g I C A g I C A g I C A g I C A g I C A g I C I y M D E 5 L T E y I i w N C i A g I C A g I C A g I C A g I C A g I C A g I C A g O D k u M z g 0 M z I 4 M z U 4 M j A 4 O T U N C i A g I C A g I C A g I C A g I C A g I C B d L A 0 K I C A g I C A g I C A g I C A g I C A g I F s N C i A g I C A g I C A g I C A g I C A g I C A g I C A g I j I w M j A t M S I s D Q o g I C A g I C A g I C A g I C A g I C A g I C A g I D E w M C 4 x M D g 1 M z Y 4 M z k 5 M D g x N A 0 K I C A g I C A g I C A g I C A g I C A g I F 0 s D Q o g I C A g I C A g I C A g I C A g I C A g W w 0 K I C A g I C A g I C A g I C A g I C A g I C A g I C A i M j A y M C 0 y I i w N C i A g I C A g I C A g I C A g I C A g I C A g I C A g M T A w L j U y M T I 0 N T k 4 N j Q w N T k N C i A g I C A g I C A g I C A g I C A g I C B d L A 0 K I C A g I C A g I C A g I C A g I C A g I F s N C i A g I C A g I C A g I C A g I C A g I C A g I C A g I j I w M j A t M y I s D Q o g I C A g I C A g I C A g I C A g I C A g I C A g I D E w M C 4 y M j g x N T g 5 N j Q 1 N z M x N A 0 K I C A g I C A g I C A g I C A g I C A g I F 0 s D Q o g I C A g I C A g I C A g I C A g I C A g W w 0 K I C A g I C A g I C A g I C A g I C A g I C A g I C A i M j A y M C 0 0 I i w N C i A g I C A g I C A g I C A g I C A g I C A g I C A g M T A w L j I 3 N z M w N j Q w M j g 4 M D Y 4 D Q o g I C A g I C A g I C A g I C A g I C A g X S w N C i A g I C A g I C A g I C A g I C A g I C B b D Q o g I C A g I C A g I C A g I C A g I C A g I C A g I C I y M D I w L T U i L A 0 K I C A g I C A g I C A g I C A g I C A g I C A g I C A 5 O S 4 4 O D Q 0 M z E y M z Y 1 O D U 3 N Q 0 K I C A g I C A g I C A g I C A g I C A g I F 0 s D Q o g I C A g I C A g I C A g I C A g I C A g W w 0 K I C A g I C A g I C A g I C A g I C A g I C A g I C A i M j A y M C 0 2 I i w N C i A g I C A g I C A g I C A g I C A g I C A g I C A g O T Q u N z I 3 M j c y N z I 3 M j c y N z I N C i A g I C A g I C A g I C A g I C A g I C B d L A 0 K I C A g I C A g I C A g I C A g I C A g I F s N C i A g I C A g I C A g I C A g I C A g I C A g I C A g I j I w M j A t N y I s D Q o g I C A g I C A g I C A g I C A g I C A g I C A g I D E w M C 4 x M T c 3 O D A 0 O T I w N j A 3 D Q o g I C A g I C A g I C A g I C A g I C A g X S w N C i A g I C A g I C A g I C A g I C A g I C B b D Q o g I C A g I C A g I C A g I C A g I C A g I C A g I C I y M D I w L T g i L A 0 K I C A g I C A g I C A g I C A g I C A g I C A g I C A x M D A u M j M 5 N j Q w O T c 0 M j Q 5 N D g N C i A g I C A g I C A g I C A g I C A g I C B d L A 0 K I C A g I C A g I C A g I C A g I C A g I F s N C i A g I C A g I C A g I C A g I C A g I C A g I C A g I j I w M j A t O S I s D Q o g I C A g I C A g I C A g I C A g I C A g I C A g I D E w M C 4 3 M j E 1 N T A 4 O T k 3 N j U y N g 0 K I C A g I C A g I C A g I C A g I C A g I F 0 s D Q o g I C A g I C A g I C A g I C A g I C A g W w 0 K I C A g I C A g I C A g I C A g I C A g I C A g I C A i M j A y M C 0 x M C I s D Q o g I C A g I C A g I C A g I C A g I C A g I C A g I D E w M C 4 w N z M z N j Q 0 M D U z M T Y 3 O A 0 K I C A g I C A g I C A g I C A g I C A g I F 0 s D Q o g I C A g I C A g I C A g I C A g I C A g W w 0 K I C A g I C A g I C A g I C A g I C A g I C A g I C A i M j A y M C 0 x M S I s D Q o g I C A g I C A g I C A g I C A g I C A g I C A g I D E w N C 4 1 N D k 1 N z A 5 M T c y N D U y M w 0 K I C A g I C A g I C A g I C A g I C A g I F 0 s D Q o g I C A g I C A g I C A g I C A g I C A g W w 0 K I C A g I C A g I C A g I C A g I C A g I C A g I C A i M j A y M C 0 x M i I s D Q o g I C A g I C A g I C A g I C A g I C A g I C A g I D E w M y 4 0 O D k 1 M j M x O D A 5 O T M y M w 0 K I C A g I C A g I C A g I C A g I C A g I F 0 s D Q o g I C A g I C A g I C A g I C A g I C A g W w 0 K I C A g I C A g I C A g I C A g I C A g I C A g I C A i M j A y M S 0 x I i w N C i A g I C A g I C A g I C A g I C A g I C A g I C A g M T A y L j M x M T Y 3 N z k 1 O T M 0 N j M 1 D Q o g I C A g I C A g I C A g I C A g I C A g X S w N C i A g I C A g I C A g I C A g I C A g I C B b D Q o g I C A g I C A g I C A g I C A g I C A g I C A g I C I y M D I x L T I i L A 0 K I C A g I C A g I C A g I C A g I C A g I C A g I C A 5 O S 4 3 M z g 5 O T Q 5 M z U 3 M j I 2 M w 0 K I C A g I C A g I C A g I C A g I C A g I F 0 s D Q o g I C A g I C A g I C A g I C A g I C A g W w 0 K I C A g I C A g I C A g I C A g I C A g I C A g I C A i M j A y M S 0 z I i w N C i A g I C A g I C A g I C A g I C A g I C A g I C A g O T g u N j Q w N z g 0 M j g z M D k x O D I N C i A g I C A g I C A g I C A g I C A g I C B d L A 0 K I C A g I C A g I C A g I C A g I C A g I F s N C i A g I C A g I C A g I C A g I C A g I C A g I C A g I j I w M j E t N C I s D Q o g I C A g I C A g I C A g I C A g I C A g I C A g I D k 5 L j k 0 M D Y w N T g y M D Y y O T U 5 D Q o g I C A g I C A g I C A g I C A g I C A g X S w N C i A g I C A g I C A g I C A g I C A g I C B b D Q o g I C A g I C A g I C A g I C A g I C A g I C A g I C I y M D I x L T U i L A 0 K I C A g I C A g I C A g I C A g I C A g I C A g I C A 5 O S 4 2 M T U 2 O D k z O D E 5 M z M 0 N Q 0 K I C A g I C A g I C A g I C A g I C A g I F 0 s D Q o g I C A g I C A g I C A g I C A g I C A g W w 0 K I C A g I C A g I C A g I C A g I C A g I C A g I C A i M j A y M S 0 2 I i w N C i A g I C A g I C A g I C A g I C A g I C A g I C A g O T k u N z I x N T k y N D k w O T U x N z Y N C i A g I C A g I C A g I C A g I C A g I C B d L A 0 K I C A g I C A g I C A g I C A g I C A g I F s N C i A g I C A g I C A g I C A g I C A g I C A g I C A g I j I w M j E t N y I s D Q o g I C A g I C A g I C A g I C A g I C A g I C A g I D E w M S 4 5 N D I z M j g 0 M D E w N j g 4 O A 0 K I C A g I C A g I C A g I C A g I C A g I F 0 s D Q o g I C A g I C A g I C A g I C A g I C A g W w 0 K I C A g I C A g I C A g I C A g I C A g I C A g I C A i M j A y M S 0 4 I i w N C i A g I C A g I C A g I C A g I C A g I C A g I C A g M T A w L j k x O T Q w N T M y M D g x M z c 4 D Q o g I C A g I C A g I C A g I C A g I C A g X S w N C i A g I C A g I C A g I C A g I C A g I C B b D Q o g I C A g I C A g I C A g I C A g I C A g I C A g I C I y M D I x L T k i L A 0 K I C A g I C A g I C A g I C A g I C A g I C A g I C A x M D I u N T E y M T E 0 N z U w O T I w N z M N C i A g I C A g I C A g I C A g I C A g I C B d L A 0 K I C A g I C A g I C A g I C A g I C A g I F s N C i A g I C A g I C A g I C A g I C A g I C A g I C A g I j I w M j E t M T A i L A 0 K I C A g I C A g I C A g I C A g I C A g I C A g I C A x M D Y u M D A x N T g 4 M z I y M D U x M g 0 K I C A g I C A g I C A g I C A g I C A g I F 0 s D Q o g I C A g I C A g I C A g I C A g I C A g W w 0 K I C A g I C A g I C A g I C A g I C A g I C A g I C A i M j A y M S 0 x M S I s D Q o g I C A g I C A g I C A g I C A g I C A g I C A g I D E w M C 4 5 N j M y N T M 2 N T Y 3 O T Y y O A 0 K I C A g I C A g I C A g I C A g I C A g I F 0 s D Q o g I C A g I C A g I C A g I C A g I C A g W w 0 K I C A g I C A g I C A g I C A g I C A g I C A g I C A i M j A y M S 0 x M i I s D Q o g I C A g I C A g I C A g I C A g I C A g I C A g I D E w M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3 Y T N i X H U 4 Y z M 3 I i w N C i A g I C A g I C A g I C A g I C J j b 2 5 u Z W N 0 T n V s b H M i O i B m Y W x z Z S w N C i A g I C A g I C A g I C A g I C J 4 Q X h p c 0 l u Z G V 4 I j o g M C w N C i A g I C A g I C A g I C A g I C J 5 Q X h p c 0 l u Z G V 4 I j o g M C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I j I w M T A t M S I s D Q o g I C A g I C A g I C A g I C A g I C A g I C A g I D E w M S 4 y N Q 0 K I C A g I C A g I C A g I C A g I C A g I F 0 s D Q o g I C A g I C A g I C A g I C A g I C A g W w 0 K I C A g I C A g I C A g I C A g I C A g I C A g I C A i M j A x M C 0 y I i w N C i A g I C A g I C A g I C A g I C A g I C A g I C A g O T I u M T g x M D Y 5 O T U 4 O D Q 3 N z Q N C i A g I C A g I C A g I C A g I C A g I C B d L A 0 K I C A g I C A g I C A g I C A g I C A g I F s N C i A g I C A g I C A g I C A g I C A g I C A g I C A g I j I w M T A t M y I s D Q o g I C A g I C A g I C A g I C A g I C A g I C A g I D g 5 L j I 4 N T c x N D I 4 N T c x N D I 5 D Q o g I C A g I C A g I C A g I C A g I C A g X S w N C i A g I C A g I C A g I C A g I C A g I C B b D Q o g I C A g I C A g I C A g I C A g I C A g I C A g I C I y M D E w L T Q i L A 0 K I C A g I C A g I C A g I C A g I C A g I C A g I C A x M D Y u N Q 0 K I C A g I C A g I C A g I C A g I C A g I F 0 s D Q o g I C A g I C A g I C A g I C A g I C A g W w 0 K I C A g I C A g I C A g I C A g I C A g I C A g I C A i M j A x M C 0 1 I i w N C i A g I C A g I C A g I C A g I C A g I C A g I C A g M T A 0 L j Y 5 N D g z N T Y 4 M D c 1 M T E 3 D Q o g I C A g I C A g I C A g I C A g I C A g X S w N C i A g I C A g I C A g I C A g I C A g I C B b D Q o g I C A g I C A g I C A g I C A g I C A g I C A g I C I y M D E w L T Y i L A 0 K I C A g I C A g I C A g I C A g I C A g I C A g I C A 5 N i 4 2 O D E 2 M T Q z N D k 3 N z U 3 O A 0 K I C A g I C A g I C A g I C A g I C A g I F 0 s D Q o g I C A g I C A g I C A g I C A g I C A g W w 0 K I C A g I C A g I C A g I C A g I C A g I C A g I C A i M j A x M C 0 3 I i w N C i A g I C A g I C A g I C A g I C A g I C A g I C A g M T A 2 L j Y 3 O T A z N T I 1 M D Q 2 M z g z D Q o g I C A g I C A g I C A g I C A g I C A g X S w N C i A g I C A g I C A g I C A g I C A g I C B b D Q o g I C A g I C A g I C A g I C A g I C A g I C A g I C I y M D E w L T g i L A 0 K I C A g I C A g I C A g I C A g I C A g I C A g I C A 5 N y 4 4 M j Y w O D Y 5 N T Y 1 M j E 3 M w 0 K I C A g I C A g I C A g I C A g I C A g I F 0 s D Q o g I C A g I C A g I C A g I C A g I C A g W w 0 K I C A g I C A g I C A g I C A g I C A g I C A g I C A i M j A x M C 0 5 I i w N C i A g I C A g I C A g I C A g I C A g I C A g I C A g O T Q u N j Y 2 N j Y 2 N j Y 2 N j Y 2 N j c N C i A g I C A g I C A g I C A g I C A g I C B d L A 0 K I C A g I C A g I C A g I C A g I C A g I F s N C i A g I C A g I C A g I C A g I C A g I C A g I C A g I j I w M T A t M T A i L A 0 K I C A g I C A g I C A g I C A g I C A g I C A g I C A x M D Q u N j k 0 O D M 1 N j g w N z U x M T c N C i A g I C A g I C A g I C A g I C A g I C B d L A 0 K I C A g I C A g I C A g I C A g I C A g I F s N C i A g I C A g I C A g I C A g I C A g I C A g I C A g I j I w M T A t M T E i L A 0 K I C A g I C A g I C A g I C A g I C A g I C A g I C A x M D Q u O T M y N z M 1 N D I 2 M D A 4 O T Y N C i A g I C A g I C A g I C A g I C A g I C B d L A 0 K I C A g I C A g I C A g I C A g I C A g I F s N C i A g I C A g I C A g I C A g I C A g I C A g I C A g I j I w M T A t M T I i L A 0 K I C A g I C A g I C A g I C A g I C A g I C A g I C A x M T Q u N T I 5 O T E 0 N T I 5 O T E 0 N T I N C i A g I C A g I C A g I C A g I C A g I C B d L A 0 K I C A g I C A g I C A g I C A g I C A g I F s N C i A g I C A g I C A g I C A g I C A g I C A g I C A g I j I w M T I t M S I s D Q o g I C A g I C A g I C A g I C A g I C A g I C A g I D k 1 L j U y M j M 4 O D A 1 O T c w M T Q 4 D Q o g I C A g I C A g I C A g I C A g I C A g X S w N C i A g I C A g I C A g I C A g I C A g I C B b D Q o g I C A g I C A g I C A g I C A g I C A g I C A g I C I y M D E y L T I i L A 0 K I C A g I C A g I C A g I C A g I C A g I C A g I C A x M T E u N z E 4 N z U N C i A g I C A g I C A g I C A g I C A g I C B d L A 0 K I C A g I C A g I C A g I C A g I C A g I F s N C i A g I C A g I C A g I C A g I C A g I C A g I C A g I j I w M T I t M y I s D Q o g I C A g I C A g I C A g I C A g I C A g I C A g I D k 5 L j M w M D Y 5 O T M w M D Y 5 O T M N C i A g I C A g I C A g I C A g I C A g I C B d L A 0 K I C A g I C A g I C A g I C A g I C A g I F s N C i A g I C A g I C A g I C A g I C A g I C A g I C A g I j I w M T I t N C I s D Q o g I C A g I C A g I C A g I C A g I C A g I C A g I D k 3 L j g 4 N z M y M z k 0 M z Y 2 M T k 3 D Q o g I C A g I C A g I C A g I C A g I C A g X S w N C i A g I C A g I C A g I C A g I C A g I C B b D Q o g I C A g I C A g I C A g I C A g I C A g I C A g I C I y M D E y L T U i L A 0 K I C A g I C A g I C A g I C A g I C A g I C A g I C A x M D A u N z E 5 N D I 0 N D Y w N D M x N j U N C i A g I C A g I C A g I C A g I C A g I C B d L A 0 K I C A g I C A g I C A g I C A g I C A g I F s N C i A g I C A g I C A g I C A g I C A g I C A g I C A g I j I w M T I t N i I s D Q o g I C A g I C A g I C A g I C A g I C A g I C A g I D E x M C 4 3 M T Q y O D U 3 M T Q y O D U 3 M g 0 K I C A g I C A g I C A g I C A g I C A g I F 0 s D Q o g I C A g I C A g I C A g I C A g I C A g W w 0 K I C A g I C A g I C A g I C A g I C A g I C A g I C A i M j A x M i 0 3 I i w N C i A g I C A g I C A g I C A g I C A g I C A g I C A g O D U u O D A 2 N D U x N j E y O T A z M j I N C i A g I C A g I C A g I C A g I C A g I C B d L A 0 K I C A g I C A g I C A g I C A g I C A g I F s N C i A g I C A g I C A g I C A g I C A g I C A g I C A g I j I w M T I t O C I s D Q o g I C A g I C A g I C A g I C A g I C A g I C A g I D E z N C 4 5 N j I 0 M D Y w M T U w M z c 2 D Q o g I C A g I C A g I C A g I C A g I C A g X S w N C i A g I C A g I C A g I C A g I C A g I C B b D Q o g I C A g I C A g I C A g I C A g I C A g I C A g I C I y M D E y L T k i L A 0 K I C A g I C A g I C A g I C A g I C A g I C A g I C A 2 N y 4 5 N j Y 1 N z M 4 M T Y x N T U 5 O Q 0 K I C A g I C A g I C A g I C A g I C A g I F 0 s D Q o g I C A g I C A g I C A g I C A g I C A g W w 0 K I C A g I C A g I C A g I C A g I C A g I C A g I C A i M j A x M i 0 x M C I s D Q o g I C A g I C A g I C A g I C A g I C A g I C A g I D E y N S 4 x M j I 5 N T A 4 M T k 2 N z I x M w 0 K I C A g I C A g I C A g I C A g I C A g I F 0 s D Q o g I C A g I C A g I C A g I C A g I C A g W w 0 K I C A g I C A g I C A g I C A g I C A g I C A g I C A i M j A x M i 0 x M S I s D Q o g I C A g I C A g I C A g I C A g I C A g I C A g I D k z L j Y 3 O D M 0 O T E 2 N D c 1 N T k 5 D Q o g I C A g I C A g I C A g I C A g I C A g X S w N C i A g I C A g I C A g I C A g I C A g I C B b D Q o g I C A g I C A g I C A g I C A g I C A g I C A g I C I y M D E y L T E y I i w N C i A g I C A g I C A g I C A g I C A g I C A g I C A g M T A 2 L j E 4 O D g x M T E 4 O D g x M T E 5 D Q o g I C A g I C A g I C A g I C A g I C A g X S w N C i A g I C A g I C A g I C A g I C A g I C B b D Q o g I C A g I C A g I C A g I C A g I C A g I C A g I C I y M D E z L T E i L A 0 K I C A g I C A g I C A g I C A g I C A g I C A g I C A x M D U u M z M 0 M j E x M z k y O D I x O D Y N C i A g I C A g I C A g I C A g I C A g I C B d L A 0 K I C A g I C A g I C A g I C A g I C A g I F s N C i A g I C A g I C A g I C A g I C A g I C A g I C A g I j I w M T M t M i I s D Q o g I C A g I C A g I C A g I C A g I C A g I C A g I D k y L j g 3 M j c 3 M j c 0 M T Q 4 M T c x D Q o g I C A g I C A g I C A g I C A g I C A g X S w N C i A g I C A g I C A g I C A g I C A g I C B b D Q o g I C A g I C A g I C A g I C A g I C A g I C A g I C I y M D E z L T M i L A 0 K I C A g I C A g I C A g I C A g I C A g I C A g I C A x M D E u M D Q z N D E 5 N z I z O T k 4 N j c N C i A g I C A g I C A g I C A g I C A g I C B d L A 0 K I C A g I C A g I C A g I C A g I C A g I F s N C i A g I C A g I C A g I C A g I C A g I C A g I C A g I j I w M T M t N C I s D Q o g I C A g I C A g I C A g I C A g I C A g I C A g I D k 5 L j k z M z M 3 N z c 0 O D E 2 N z g 5 D Q o g I C A g I C A g I C A g I C A g I C A g X S w N C i A g I C A g I C A g I C A g I C A g I C B b D Q o g I C A g I C A g I C A g I C A g I C A g I C A g I C I y M D E z L T U i L A 0 K I C A g I C A g I C A g I C A g I C A g I C A g I C A x M D A u M A 0 K I C A g I C A g I C A g I C A g I C A g I F 0 s D Q o g I C A g I C A g I C A g I C A g I C A g W w 0 K I C A g I C A g I C A g I C A g I C A g I C A g I C A i M j A x M y 0 2 I i w N C i A g I C A g I C A g I C A g I C A g I C A g I C A g O T k u N g 0 K I C A g I C A g I C A g I C A g I C A g I F 0 s D Q o g I C A g I C A g I C A g I C A g I C A g W w 0 K I C A g I C A g I C A g I C A g I C A g I C A g I C A i M j A x M y 0 3 I i w N C i A g I C A g I C A g I C A g I C A g I C A g I C A g M T A w L j g z N j Y 4 M D A 1 M z U 0 N z U 0 D Q o g I C A g I C A g I C A g I C A g I C A g X S w N C i A g I C A g I C A g I C A g I C A g I C B b D Q o g I C A g I C A g I C A g I C A g I C A g I C A g I C I y M D E z L T g i L A 0 K I C A g I C A g I C A g I C A g I C A g I C A g I C A 5 O S 4 x N z A y N j I x O T c x N D U 3 D Q o g I C A g I C A g I C A g I C A g I C A g X S w N C i A g I C A g I C A g I C A g I C A g I C B b D Q o g I C A g I C A g I C A g I C A g I C A g I C A g I C I y M D E z L T k i L A 0 K I C A g I C A g I C A g I C A g I C A g I C A g I C A x M D Q u O D g 2 M j E x N T E y N z E 3 N T Q N C i A g I C A g I C A g I C A g I C A g I C B d L A 0 K I C A g I C A g I C A g I C A g I C A g I F s N C i A g I C A g I C A g I C A g I C A g I C A g I C A g I j I w M T M t M T A i L A 0 K I C A g I C A g I C A g I C A g I C A g I C A g I C A x M D A u M D M x O T A 4 M T A 0 N j U 4 N T g N C i A g I C A g I C A g I C A g I C A g I C B d L A 0 K I C A g I C A g I C A g I C A g I C A g I F s N C i A g I C A g I C A g I C A g I C A g I C A g I C A g I j I w M T M t M T E i L A 0 K I C A g I C A g I C A g I C A g I C A g I C A g I C A x M D A u N D E 0 N j c z M D Q 2 M j U y D Q o g I C A g I C A g I C A g I C A g I C A g X S w N C i A g I C A g I C A g I C A g I C A g I C B b D Q o g I C A g I C A g I C A g I C A g I C A g I C A g I C I y M D E z L T E y I i w N C i A g I C A g I C A g I C A g I C A g I C A g I C A g M T A w L j g 1 N z Y 4 N z Q y M D U 4 N D U N C i A g I C A g I C A g I C A g I C A g I C B d L A 0 K I C A g I C A g I C A g I C A g I C A g I F s N C i A g I C A g I C A g I C A g I C A g I C A g I C A g I j I w M T Q t M S I s D Q o g I C A g I C A g I C A g I C A g I C A g I C A g I D E w M A 0 K I C A g I C A g I C A g I C A g I C A g I F 0 s D Q o g I C A g I C A g I C A g I C A g I C A g W w 0 K I C A g I C A g I C A g I C A g I C A g I C A g I C A i M j A x N C 0 y I i w N C i A g I C A g I C A g I C A g I C A g I C A g I C A g M T A w D Q o g I C A g I C A g I C A g I C A g I C A g X S w N C i A g I C A g I C A g I C A g I C A g I C B b D Q o g I C A g I C A g I C A g I C A g I C A g I C A g I C I y M D E 0 L T M i L A 0 K I C A g I C A g I C A g I C A g I C A g I C A g I C A x M D A N C i A g I C A g I C A g I C A g I C A g I C B d L A 0 K I C A g I C A g I C A g I C A g I C A g I F s N C i A g I C A g I C A g I C A g I C A g I C A g I C A g I j I w M T Q t N C I s D Q o g I C A g I C A g I C A g I C A g I C A g I C A g I D E w M A 0 K I C A g I C A g I C A g I C A g I C A g I F 0 s D Q o g I C A g I C A g I C A g I C A g I C A g W w 0 K I C A g I C A g I C A g I C A g I C A g I C A g I C A i M j A x N C 0 1 I i w N C i A g I C A g I C A g I C A g I C A g I C A g I C A g M T A w D Q o g I C A g I C A g I C A g I C A g I C A g X S w N C i A g I C A g I C A g I C A g I C A g I C B b D Q o g I C A g I C A g I C A g I C A g I C A g I C A g I C I y M D E 0 L T Y i L A 0 K I C A g I C A g I C A g I C A g I C A g I C A g I C A x M D A N C i A g I C A g I C A g I C A g I C A g I C B d L A 0 K I C A g I C A g I C A g I C A g I C A g I F s N C i A g I C A g I C A g I C A g I C A g I C A g I C A g I j I w M T Q t N y I s D Q o g I C A g I C A g I C A g I C A g I C A g I C A g I D E w M A 0 K I C A g I C A g I C A g I C A g I C A g I F 0 s D Q o g I C A g I C A g I C A g I C A g I C A g W w 0 K I C A g I C A g I C A g I C A g I C A g I C A g I C A i M j A x N C 0 4 I i w N C i A g I C A g I C A g I C A g I C A g I C A g I C A g M T A w D Q o g I C A g I C A g I C A g I C A g I C A g X S w N C i A g I C A g I C A g I C A g I C A g I C B b D Q o g I C A g I C A g I C A g I C A g I C A g I C A g I C I y M D E 0 L T k i L A 0 K I C A g I C A g I C A g I C A g I C A g I C A g I C A x M D A N C i A g I C A g I C A g I C A g I C A g I C B d L A 0 K I C A g I C A g I C A g I C A g I C A g I F s N C i A g I C A g I C A g I C A g I C A g I C A g I C A g I j I w M T Q t M T A i L A 0 K I C A g I C A g I C A g I C A g I C A g I C A g I C A x M D A N C i A g I C A g I C A g I C A g I C A g I C B d L A 0 K I C A g I C A g I C A g I C A g I C A g I F s N C i A g I C A g I C A g I C A g I C A g I C A g I C A g I j I w M T Q t M T E i L A 0 K I C A g I C A g I C A g I C A g I C A g I C A g I C A x M D A N C i A g I C A g I C A g I C A g I C A g I C B d L A 0 K I C A g I C A g I C A g I C A g I C A g I F s N C i A g I C A g I C A g I C A g I C A g I C A g I C A g I j I w M T Q t M T I i L A 0 K I C A g I C A g I C A g I C A g I C A g I C A g I C A x M D A N C i A g I C A g I C A g I C A g I C A g I C B d L A 0 K I C A g I C A g I C A g I C A g I C A g I F s N C i A g I C A g I C A g I C A g I C A g I C A g I C A g I j I w M T U t M S I s D Q o g I C A g I C A g I C A g I C A g I C A g I C A g I D E w M A 0 K I C A g I C A g I C A g I C A g I C A g I F 0 s D Q o g I C A g I C A g I C A g I C A g I C A g W w 0 K I C A g I C A g I C A g I C A g I C A g I C A g I C A i M j A x N S 0 y I i w N C i A g I C A g I C A g I C A g I C A g I C A g I C A g M T A w D Q o g I C A g I C A g I C A g I C A g I C A g X S w N C i A g I C A g I C A g I C A g I C A g I C B b D Q o g I C A g I C A g I C A g I C A g I C A g I C A g I C I y M D E 1 L T M i L A 0 K I C A g I C A g I C A g I C A g I C A g I C A g I C A x M D A N C i A g I C A g I C A g I C A g I C A g I C B d L A 0 K I C A g I C A g I C A g I C A g I C A g I F s N C i A g I C A g I C A g I C A g I C A g I C A g I C A g I j I w M T U t N C I s D Q o g I C A g I C A g I C A g I C A g I C A g I C A g I D E w M A 0 K I C A g I C A g I C A g I C A g I C A g I F 0 s D Q o g I C A g I C A g I C A g I C A g I C A g W w 0 K I C A g I C A g I C A g I C A g I C A g I C A g I C A i M j A x N S 0 1 I i w N C i A g I C A g I C A g I C A g I C A g I C A g I C A g M T A w D Q o g I C A g I C A g I C A g I C A g I C A g X S w N C i A g I C A g I C A g I C A g I C A g I C B b D Q o g I C A g I C A g I C A g I C A g I C A g I C A g I C I y M D E 1 L T Y i L A 0 K I C A g I C A g I C A g I C A g I C A g I C A g I C A x M D A N C i A g I C A g I C A g I C A g I C A g I C B d L A 0 K I C A g I C A g I C A g I C A g I C A g I F s N C i A g I C A g I C A g I C A g I C A g I C A g I C A g I j I w M T U t N y I s D Q o g I C A g I C A g I C A g I C A g I C A g I C A g I D E w M A 0 K I C A g I C A g I C A g I C A g I C A g I F 0 s D Q o g I C A g I C A g I C A g I C A g I C A g W w 0 K I C A g I C A g I C A g I C A g I C A g I C A g I C A i M j A x N S 0 4 I i w N C i A g I C A g I C A g I C A g I C A g I C A g I C A g M T A w D Q o g I C A g I C A g I C A g I C A g I C A g X S w N C i A g I C A g I C A g I C A g I C A g I C B b D Q o g I C A g I C A g I C A g I C A g I C A g I C A g I C I y M D E 1 L T k i L A 0 K I C A g I C A g I C A g I C A g I C A g I C A g I C A x M D A N C i A g I C A g I C A g I C A g I C A g I C B d L A 0 K I C A g I C A g I C A g I C A g I C A g I F s N C i A g I C A g I C A g I C A g I C A g I C A g I C A g I j I w M T U t M T A i L A 0 K I C A g I C A g I C A g I C A g I C A g I C A g I C A x M D A N C i A g I C A g I C A g I C A g I C A g I C B d L A 0 K I C A g I C A g I C A g I C A g I C A g I F s N C i A g I C A g I C A g I C A g I C A g I C A g I C A g I j I w M T U t M T E i L A 0 K I C A g I C A g I C A g I C A g I C A g I C A g I C A x M D A N C i A g I C A g I C A g I C A g I C A g I C B d L A 0 K I C A g I C A g I C A g I C A g I C A g I F s N C i A g I C A g I C A g I C A g I C A g I C A g I C A g I j I w M T U t M T I i L A 0 K I C A g I C A g I C A g I C A g I C A g I C A g I C A x M D A N C i A g I C A g I C A g I C A g I C A g I C B d L A 0 K I C A g I C A g I C A g I C A g I C A g I F s N C i A g I C A g I C A g I C A g I C A g I C A g I C A g I j I w M T Y t M S I s D Q o g I C A g I C A g I C A g I C A g I C A g I C A g I D E w M C 4 w D Q o g I C A g I C A g I C A g I C A g I C A g X S w N C i A g I C A g I C A g I C A g I C A g I C B b D Q o g I C A g I C A g I C A g I C A g I C A g I C A g I C I y M D E 2 L T I i L A 0 K I C A g I C A g I C A g I C A g I C A g I C A g I C A 5 O C 4 1 N T c 2 O T I z M D c 2 O T I z D Q o g I C A g I C A g I C A g I C A g I C A g X S w N C i A g I C A g I C A g I C A g I C A g I C B b D Q o g I C A g I C A g I C A g I C A g I C A g I C A g I C I y M D E 2 L T M i L A 0 K I C A g I C A g I C A g I C A g I C A g I C A g I C A x M D A u N D g 3 O D A 0 O D c 4 M D Q 4 N z g N C i A g I C A g I C A g I C A g I C A g I C B d L A 0 K I C A g I C A g I C A g I C A g I C A g I F s N C i A g I C A g I C A g I C A g I C A g I C A g I C A g I j I w M T Y t N C I s D Q o g I C A g I C A g I C A g I C A g I C A g I C A g I D k 5 L j U x N D U 2 M z E w N j c 5 N j E y D Q o g I C A g I C A g I C A g I C A g I C A g X S w N C i A g I C A g I C A g I C A g I C A g I C B b D Q o g I C A g I C A g I C A g I C A g I C A g I C A g I C I y M D E 2 L T U i L A 0 K I C A g I C A g I C A g I C A g I C A g I C A g I C A x M D A u M A 0 K I C A g I C A g I C A g I C A g I C A g I F 0 s D Q o g I C A g I C A g I C A g I C A g I C A g W w 0 K I C A g I C A g I C A g I C A g I C A g I C A g I C A i M j A x N i 0 2 I i w N C i A g I C A g I C A g I C A g I C A g I C A g I C A g M T A w L j Q 4 N z g w N D g 3 O D A 0 O D c 4 D Q o g I C A g I C A g I C A g I C A g I C A g X S w N C i A g I C A g I C A g I C A g I C A g I C B b D Q o g I C A g I C A g I C A g I C A g I C A g I C A g I C I y M D E 2 L T c i L A 0 K I C A g I C A g I C A g I C A g I C A g I C A g I C A x M D A u M A 0 K I C A g I C A g I C A g I C A g I C A g I F 0 s D Q o g I C A g I C A g I C A g I C A g I C A g W w 0 K I C A g I C A g I C A g I C A g I C A g I C A g I C A i M j A x N i 0 4 I i w N C i A g I C A g I C A g I C A g I C A g I C A g I C A g M T A w L j A N C i A g I C A g I C A g I C A g I C A g I C B d L A 0 K I C A g I C A g I C A g I C A g I C A g I F s N C i A g I C A g I C A g I C A g I C A g I C A g I C A g I j I w M T Y t O S I s D Q o g I C A g I C A g I C A g I C A g I C A g I C A g I D E w M C 4 5 N z A 4 N z M 3 O D Y 0 M D c 3 N g 0 K I C A g I C A g I C A g I C A g I C A g I F 0 s D Q o g I C A g I C A g I C A g I C A g I C A g W w 0 K I C A g I C A g I C A g I C A g I C A g I C A g I C A i M j A x N i 0 x M C I s D Q o g I C A g I C A g I C A g I C A g I C A g I C A g I D k 5 L j A z O D Q 2 M T U z O D Q 2 M T U 1 D Q o g I C A g I C A g I C A g I C A g I C A g X S w N C i A g I C A g I C A g I C A g I C A g I C B b D Q o g I C A g I C A g I C A g I C A g I C A g I C A g I C I y M D E 2 L T E x I i w N C i A g I C A g I C A g I C A g I C A g I C A g I C A g M T A y L j Q y N z E 4 N D Q 2 N j A x O T Q x D Q o g I C A g I C A g I C A g I C A g I C A g X S w N C i A g I C A g I C A g I C A g I C A g I C B b D Q o g I C A g I C A g I C A g I C A g I C A g I C A g I C I y M D E 2 L T E y I i w N C i A g I C A g I C A g I C A g I C A g I C A g I C A g N z U u N T Y 2 M D g 3 N D E 0 N D I 4 N j U N C i A g I C A g I C A g I C A g I C A g I C B d L A 0 K I C A g I C A g I C A g I C A g I C A g I F s N C i A g I C A g I C A g I C A g I C A g I C A g I C A g I j I w M T k t M S I s D Q o g I C A g I C A g I C A g I C A g I C A g I C A g I D k 5 L j M w M z E z N T g 4 O D U w M T c 0 D Q o g I C A g I C A g I C A g I C A g I C A g X S w N C i A g I C A g I C A g I C A g I C A g I C B b D Q o g I C A g I C A g I C A g I C A g I C A g I C A g I C I y M D E 5 L T I i L A 0 K I C A g I C A g I C A g I C A g I C A g I C A g I C A x M D A u M z U w O D c 3 M T k y O T g y N D U N C i A g I C A g I C A g I C A g I C A g I C B d L A 0 K I C A g I C A g I C A g I C A g I C A g I F s N C i A g I C A g I C A g I C A g I C A g I C A g I C A g I j I w M T k t M y I s D Q o g I C A g I C A g I C A g I C A g I C A g I C A g I D k 4 L j Y w M T M 5 O D Y w M T M 5 O D Y N C i A g I C A g I C A g I C A g I C A g I C B d L A 0 K I C A g I C A g I C A g I C A g I C A g I F s N C i A g I C A g I C A g I C A g I C A g I C A g I C A g I j I w M T k t N C I s D Q o g I C A g I C A g I C A g I C A g I C A g I C A g I D k 5 L j Y 0 N T M 5 M D A 3 M D k y M T k 5 D Q o g I C A g I C A g I C A g I C A g I C A g X S w N C i A g I C A g I C A g I C A g I C A g I C B b D Q o g I C A g I C A g I C A g I C A g I C A g I C A g I C I y M D E 5 L T U i L A 0 K I C A g I C A g I C A g I C A g I C A g I C A g I C A 5 O S 4 y O D g y N T Y y M j c 3 N T g w M Q 0 K I C A g I C A g I C A g I C A g I C A g I F 0 s D Q o g I C A g I C A g I C A g I C A g I C A g W w 0 K I C A g I C A g I C A g I C A g I C A g I C A g I C A i M j A x O S 0 2 I i w N C i A g I C A g I C A g I C A g I C A g I C A g I C A g M T A w L j M 1 O D Q y M j k z O T A 2 O D A 5 D Q o g I C A g I C A g I C A g I C A g I C A g X S w N C i A g I C A g I C A g I C A g I C A g I C B b D Q o g I C A g I C A g I C A g I C A g I C A g I C A g I C I y M D E 5 L T c i L A 0 K I C A g I C A g I C A g I C A g I C A g I C A g I C A x M D A u M A 0 K I C A g I C A g I C A g I C A g I C A g I F 0 s D Q o g I C A g I C A g I C A g I C A g I C A g W w 0 K I C A g I C A g I C A g I C A g I C A g I C A g I C A i M j A x O S 0 4 I i w N C i A g I C A g I C A g I C A g I C A g I C A g I C A g M T A w L j A N C i A g I C A g I C A g I C A g I C A g I C B d L A 0 K I C A g I C A g I C A g I C A g I C A g I F s N C i A g I C A g I C A g I C A g I C A g I C A g I C A g I j I w M T k t O S I s D Q o g I C A g I C A g I C A g I C A g I C A g I C A g I D k 4 L j k y O D U 3 M T Q y O D U 3 M T Q z D Q o g I C A g I C A g I C A g I C A g I C A g X S w N C i A g I C A g I C A g I C A g I C A g I C B b D Q o g I C A g I C A g I C A g I C A g I C A g I C A g I C I y M D E 5 L T E w I i w N C i A g I C A g I C A g I C A g I C A g I C A g I C A g O T k u M j c 3 O T c 4 M z M 5 M z U w M T g N C i A g I C A g I C A g I C A g I C A g I C B d L A 0 K I C A g I C A g I C A g I C A g I C A g I F s N C i A g I C A g I C A g I C A g I C A g I C A g I C A g I j I w M T k t M T E i L A 0 K I C A g I C A g I C A g I C A g I C A g I C A g I C A x M D A u M A 0 K I C A g I C A g I C A g I C A g I C A g I F 0 s D Q o g I C A g I C A g I C A g I C A g I C A g W w 0 K I C A g I C A g I C A g I C A g I C A g I C A g I C A i M j A x O S 0 x M i I s D Q o g I C A g I C A g I C A g I C A g I C A g I C A g I D E x N i 4 z N j M 2 M z Y z N j M 2 M z Y z N g 0 K I C A g I C A g I C A g I C A g I C A g I F 0 s D Q o g I C A g I C A g I C A g I C A g I C A g W w 0 K I C A g I C A g I C A g I C A g I C A g I C A g I C A i M j A y M C 0 x I i w N C i A g I C A g I C A g I C A g I C A g I C A g I C A g M T A w L j Q 5 O T k 5 O T k 5 O T k 5 O T k 5 D Q o g I C A g I C A g I C A g I C A g I C A g X S w N C i A g I C A g I C A g I C A g I C A g I C B b D Q o g I C A g I C A g I C A g I C A g I C A g I C A g I C I y M D I w L T I i L A 0 K I C A g I C A g I C A g I C A g I C A g I C A g I C A x M D Q u M T Y 2 N j Y 2 N j Y 2 N j Y 2 N j c N C i A g I C A g I C A g I C A g I C A g I C B d L A 0 K I C A g I C A g I C A g I C A g I C A g I F s N C i A g I C A g I C A g I C A g I C A g I C A g I C A g I j I w M j A t M y I s D Q o g I C A g I C A g I C A g I C A g I C A g I C A g I D k y L j g 5 N T U y M j M 4 O D A 1 O T c N C i A g I C A g I C A g I C A g I C A g I C B d L A 0 K I C A g I C A g I C A g I C A g I C A g I F s N C i A g I C A g I C A g I C A g I C A g I C A g I C A g I j I w M j A t N C I s D Q o g I C A g I C A g I C A g I C A g I C A g I C A g I D E x M C 4 4 N j E x O D I 1 M T k y O D A y D Q o g I C A g I C A g I C A g I C A g I C A g X S w N C i A g I C A g I C A g I C A g I C A g I C B b D Q o g I C A g I C A g I C A g I C A g I C A g I C A g I C I y M D I w L T U i L A 0 K I C A g I C A g I C A g I C A g I C A g I C A g I C A x M D I u O D k 4 N T U w N z I 0 N j M 3 N j c N C i A g I C A g I C A g I C A g I C A g I C B d L A 0 K I C A g I C A g I C A g I C A g I C A g I F s N C i A g I C A g I C A g I C A g I C A g I C A g I C A g I j I w M j A t N i I s D Q o g I C A g I C A g I C A g I C A g I C A g I C A g I D g 0 L j Y 0 N z g 4 N z M y M z k 0 M z Y 2 D Q o g I C A g I C A g I C A g I C A g I C A g X S w N C i A g I C A g I C A g I C A g I C A g I C B b D Q o g I C A g I C A g I C A g I C A g I C A g I C A g I C I y M D I w L T c i L A 0 K I C A g I C A g I C A g I C A g I C A g I C A g I C A 5 O S 4 5 M D A x N j Y z O D k z N T E w O Q 0 K I C A g I C A g I C A g I C A g I C A g I F 0 s D Q o g I C A g I C A g I C A g I C A g I C A g W w 0 K I C A g I C A g I C A g I C A g I C A g I C A g I C A i M j A y M C 0 4 I i w N C i A g I C A g I C A g I C A g I C A g I C A g I C A g M T A z L j c 2 N D E 1 N z I y O D U x N D M 0 D Q o g I C A g I C A g I C A g I C A g I C A g X S w N C i A g I C A g I C A g I C A g I C A g I C B b D Q o g I C A g I C A g I C A g I C A g I C A g I C A g I C I y M D I w L T k i L A 0 K I C A g I C A g I C A g I C A g I C A g I C A g I C A x M T I u N T I w M D Y 0 M j A 1 N D U 3 N D Y N C i A g I C A g I C A g I C A g I C A g I C B d L A 0 K I C A g I C A g I C A g I C A g I C A g I F s N C i A g I C A g I C A g I C A g I C A g I C A g I C A g I j I w M j A t M T A i L A 0 K I C A g I C A g I C A g I C A g I C A g I C A g I C A 5 N y 4 z N D Y 2 N D c 2 N D Y y M T k 2 O A 0 K I C A g I C A g I C A g I C A g I C A g I F 0 s D Q o g I C A g I C A g I C A g I C A g I C A g W w 0 K I C A g I C A g I C A g I C A g I C A g I C A g I C A i M j A y M C 0 x M S I s D Q o g I C A g I C A g I C A g I C A g I C A g I C A g I D k 3 L j M w M z Y z N D I z M j E y M T k y D Q o g I C A g I C A g I C A g I C A g I C A g X S w N C i A g I C A g I C A g I C A g I C A g I C B b D Q o g I C A g I C A g I C A g I C A g I C A g I C A g I C I y M D I w L T E y I i w N C i A g I C A g I C A g I C A g I C A g I C A g I C A g O D I u N z Q w O T Y z O D U 1 N D I x N j g N C i A g I C A g I C A g I C A g I C A g I C B d L A 0 K I C A g I C A g I C A g I C A g I C A g I F s N C i A g I C A g I C A g I C A g I C A g I C A g I C A g I j I w M j E t M S I s D Q o g I C A g I C A g I C A g I C A g I C A g I C A g I D E w M C 4 y M j k z N D E w O T k z O D E x N g 0 K I C A g I C A g I C A g I C A g I C A g I F 0 s D Q o g I C A g I C A g I C A g I C A g I C A g W w 0 K I C A g I C A g I C A g I C A g I C A g I C A g I C A i M j A y M S 0 y I i w N C i A g I C A g I C A g I C A g I C A g I C A g I C A g O T k u N z c x M T g z N j c w N T A 0 N D g N C i A g I C A g I C A g I C A g I C A g I C B d L A 0 K I C A g I C A g I C A g I C A g I C A g I F s N C i A g I C A g I C A g I C A g I C A g I C A g I C A g I j I w M j E t M y I s D Q o g I C A g I C A g I C A g I C A g I C A g I C A g I D k 5 L j c 0 N T E 3 N j U 1 N j I 0 M z E 4 D Q o g I C A g I C A g I C A g I C A g I C A g X S w N C i A g I C A g I C A g I C A g I C A g I C B b D Q o g I C A g I C A g I C A g I C A g I C A g I C A g I C I y M D I x L T Q i L A 0 K I C A g I C A g I C A g I C A g I C A g I C A g I C A x M D A u M j Q 0 N T I 1 N T Q 3 N D Q 1 M j U N C i A g I C A g I C A g I C A g I C A g I C B d L A 0 K I C A g I C A g I C A g I C A g I C A g I F s N C i A g I C A g I C A g I C A g I C A g I C A g I C A g I j I w M j E t N S I s D Q o g I C A g I C A g I C A g I C A g I C A g I C A g I D k 5 L j U x M j E 0 M T g 0 M j k z O D g y D Q o g I C A g I C A g I C A g I C A g I C A g X S w N C i A g I C A g I C A g I C A g I C A g I C B b D Q o g I C A g I C A g I C A g I C A g I C A g I C A g I C I y M D I x L T Y i L A 0 K I C A g I C A g I C A g I C A g I C A g I C A g I C A 5 O C 4 3 O D E 2 O T I 0 N T k 2 N j Q x N A 0 K I C A g I C A g I C A g I C A g I C A g I F 0 s D Q o g I C A g I C A g I C A g I C A g I C A g W w 0 K I C A g I C A g I C A g I C A g I C A g I C A g I C A i M j A y M S 0 3 I i w N C i A g I C A g I C A g I C A g I C A g I C A g I C A g M T A w L j k 4 O D g 4 O D g 4 O D g 4 O D g 4 D Q o g I C A g I C A g I C A g I C A g I C A g X S w N C i A g I C A g I C A g I C A g I C A g I C B b D Q o g I C A g I C A g I C A g I C A g I C A g I C A g I C I y M D I x L T g i L A 0 K I C A g I C A g I C A g I C A g I C A g I C A g I C A 5 O S 4 1 M D g 1 N j M 0 N j Q 5 O T Q z M g 0 K I C A g I C A g I C A g I C A g I C A g I F 0 s D Q o g I C A g I C A g I C A g I C A g I C A g W w 0 K I C A g I C A g I C A g I C A g I C A g I C A g I C A i M j A y M S 0 5 I i w N C i A g I C A g I C A g I C A g I C A g I C A g I C A g O T c u N z g 4 N j c w N j I y N D g 5 M j I N C i A g I C A g I C A g I C A g I C A g I C B d L A 0 K I C A g I C A g I C A g I C A g I C A g I F s N C i A g I C A g I C A g I C A g I C A g I C A g I C A g I j I w M j E t M T A i L A 0 K I C A g I C A g I C A g I C A g I C A g I C A g I C A x M D E u M j U 4 O D A 5 N z g 0 M D Q y N Q 0 K I C A g I C A g I C A g I C A g I C A g I F 0 s D Q o g I C A g I C A g I C A g I C A g I C A g W w 0 K I C A g I C A g I C A g I C A g I C A g I C A g I C A i M j A y M S 0 x M S I s D Q o g I C A g I C A g I C A g I C A g I C A g I C A g I D E w M C 4 5 O T A w N j I x N T g w M z c 3 N g 0 K I C A g I C A g I C A g I C A g I C A g I F 0 s D Q o g I C A g I C A g I C A g I C A g I C A g W w 0 K I C A g I C A g I C A g I C A g I C A g I C A g I C A i M j A y M S 0 x M i I s D Q o g I C A g I C A g I C A g I C A g I C A g I C A g I D E w M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3 M z g 5 X H U 3 Y z c z I i w N C i A g I C A g I C A g I C A g I C J j b 2 5 u Z W N 0 T n V s b H M i O i B m Y W x z Z S w N C i A g I C A g I C A g I C A g I C J 4 Q X h p c 0 l u Z G V 4 I j o g M C w N C i A g I C A g I C A g I C A g I C J 5 Q X h p c 0 l u Z G V 4 I j o g M C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I j I w M T A t M S I s D Q o g I C A g I C A g I C A g I C A g I C A g I C A g I D k 4 L j k 4 O T g 5 O D k 4 O T g 5 O D k 5 D Q o g I C A g I C A g I C A g I C A g I C A g X S w N C i A g I C A g I C A g I C A g I C A g I C B b D Q o g I C A g I C A g I C A g I C A g I C A g I C A g I C I y M D E w L T I i L A 0 K I C A g I C A g I C A g I C A g I C A g I C A g I C A x M D E u N T M w N j E y M j Q 0 O D k 3 O T c N C i A g I C A g I C A g I C A g I C A g I C B d L A 0 K I C A g I C A g I C A g I C A g I C A g I F s N C i A g I C A g I C A g I C A g I C A g I C A g I C A g I j I w M T A t M y I s D Q o g I C A g I C A g I C A g I C A g I C A g I C A g I D E w M C 4 y N T E y N T Y y O D E 0 M D c w M g 0 K I C A g I C A g I C A g I C A g I C A g I F 0 s D Q o g I C A g I C A g I C A g I C A g I C A g W w 0 K I C A g I C A g I C A g I C A g I C A g I C A g I C A i M j A x M C 0 0 I i w N C i A g I C A g I C A g I C A g I C A g I C A g I C A g M T A w L j c 1 M T g 3 O T Y 5 O T I 0 O D E y D Q o g I C A g I C A g I C A g I C A g I C A g X S w N C i A g I C A g I C A g I C A g I C A g I C B b D Q o g I C A g I C A g I C A g I C A g I C A g I C A g I C I y M D E w L T U i L A 0 K I C A g I C A g I C A g I C A g I C A g I C A g I C A x M D k u N D U y N z M 2 M z E 4 N D A 3 O T Q N C i A g I C A g I C A g I C A g I C A g I C B d L A 0 K I C A g I C A g I C A g I C A g I C A g I F s N C i A g I C A g I C A g I C A g I C A g I C A g I C A g I j I w M T A t N i I s D Q o g I C A g I C A g I C A g I C A g I C A g I C A g I D k 2 L j g x O D E 4 M T g x O D E 4 M T g x D Q o g I C A g I C A g I C A g I C A g I C A g X S w N C i A g I C A g I C A g I C A g I C A g I C B b D Q o g I C A g I C A g I C A g I C A g I C A g I C A g I C I y M D E w L T c i L A 0 K I C A g I C A g I C A g I C A g I C A g I C A g I C A x M D Q u N j k 0 O D M 1 N j g w N z U x M T c N C i A g I C A g I C A g I C A g I C A g I C B d L A 0 K I C A g I C A g I C A g I C A g I C A g I F s N C i A g I C A g I C A g I C A g I C A g I C A g I C A g I j I w M T A t O C I s D Q o g I C A g I C A g I C A g I C A g I C A g I C A g I D k 4 L j Y 1 N D c w O D U y M D E 3 O T M 3 D Q o g I C A g I C A g I C A g I C A g I C A g X S w N C i A g I C A g I C A g I C A g I C A g I C B b D Q o g I C A g I C A g I C A g I C A g I C A g I C A g I C I y M D E w L T k i L A 0 K I C A g I C A g I C A g I C A g I C A g I C A g I C A x M D A u N D U 0 N T Q 1 N D U 0 N T Q 1 N D c N C i A g I C A g I C A g I C A g I C A g I C B d L A 0 K I C A g I C A g I C A g I C A g I C A g I F s N C i A g I C A g I C A g I C A g I C A g I C A g I C A g I j I w M T A t M T A i L A 0 K I C A g I C A g I C A g I C A g I C A g I C A g I C A x M D A u O T A 0 O T c 3 M z c 1 N T Y 1 N j E N C i A g I C A g I C A g I C A g I C A g I C B d L A 0 K I C A g I C A g I C A g I C A g I C A g I F s N C i A g I C A g I C A g I C A g I C A g I C A g I C A g I j I w M T A t M T E i L A 0 K I C A g I C A g I C A g I C A g I C A g I C A g I C A x M D A u M j I 0 M j E 1 M j Q 2 N j M 2 N z Y N C i A g I C A g I C A g I C A g I C A g I C B d L A 0 K I C A g I C A g I C A g I C A g I C A g I F s N C i A g I C A g I C A g I C A g I C A g I C A g I C A g I j I w M T A t M T I i L A 0 K I C A g I C A g I C A g I C A g I C A g I C A g I C A 4 N S 4 5 M D Y w N D A y N j g 0 N T Y z O A 0 K I C A g I C A g I C A g I C A g I C A g I F 0 s D Q o g I C A g I C A g I C A g I C A g I C A g W w 0 K I C A g I C A g I C A g I C A g I C A g I C A g I C A i M j A x M i 0 x I i w N C i A g I C A g I C A g I C A g I C A g I C A g I C A g M T A y L j A 4 M z M z M z M z M z M z M z M z D Q o g I C A g I C A g I C A g I C A g I C A g X S w N C i A g I C A g I C A g I C A g I C A g I C B b D Q o g I C A g I C A g I C A g I C A g I C A g I C A g I C I y M D E y L T I i L A 0 K I C A g I C A g I C A g I C A g I C A g I C A g I C A x M T Y u O D M 2 N z M 0 N j k z O D c 3 N T U N C i A g I C A g I C A g I C A g I C A g I C B d L A 0 K I C A g I C A g I C A g I C A g I C A g I F s N C i A g I C A g I C A g I C A g I C A g I C A g I C A g I j I w M T I t M y I s D Q o g I C A g I C A g I C A g I C A g I C A g I C A g I D E w M y 4 0 O T M 0 N D k 3 O D E 2 N T k 0 D Q o g I C A g I C A g I C A g I C A g I C A g X S w N C i A g I C A g I C A g I C A g I C A g I C B b D Q o g I C A g I C A g I C A g I C A g I C A g I C A g I C I y M D E y L T Q i L A 0 K I C A g I C A g I C A g I C A g I C A g I C A g I C A 5 O C 4 3 M z Q x N z c y M T U x O D k 4 N w 0 K I C A g I C A g I C A g I C A g I C A g I F 0 s D Q o g I C A g I C A g I C A g I C A g I C A g W w 0 K I C A g I C A g I C A g I C A g I C A g I C A g I C A i M j A x M i 0 1 I i w N C i A g I C A g I C A g I C A g I C A g I C A g I C A g O T c u M D A 4 N T Q 3 M D A 4 N T Q 3 M D E N C i A g I C A g I C A g I C A g I C A g I C B d L A 0 K I C A g I C A g I C A g I C A g I C A g I F s N C i A g I C A g I C A g I C A g I C A g I C A g I C A g I j I w M T I t N i I s D Q o g I C A g I C A g I C A g I C A g I C A g I C A g I D k 5 L j U 1 O T Q 3 M T M 2 N T Y z O D c 2 D Q o g I C A g I C A g I C A g I C A g I C A g X S w N C i A g I C A g I C A g I C A g I C A g I C B b D Q o g I C A g I C A g I C A g I C A g I C A g I C A g I C I y M D E y L T c i L A 0 K I C A g I C A g I C A g I C A g I C A g I C A g I C A x M T E u O T Q 2 O T A y N j U 0 O D Y 3 M j Y N C i A g I C A g I C A g I C A g I C A g I C B d L A 0 K I C A g I C A g I C A g I C A g I C A g I F s N C i A g I C A g I C A g I C A g I C A g I C A g I C A g I j I w M T I t O C I s D Q o g I C A g I C A g I C A g I C A g I C A g I C A g I D E w M S 4 3 N z g 2 N T Y x M j Y 0 O D I y D Q o g I C A g I C A g I C A g I C A g I C A g X S w N C i A g I C A g I C A g I C A g I C A g I C B b D Q o g I C A g I C A g I C A g I C A g I C A g I C A g I C I y M D E y L T k i L A 0 K I C A g I C A g I C A g I C A g I C A g I C A g I C A 5 N S 4 z M z k 4 M D U 4 M j U y N D I 3 M g 0 K I C A g I C A g I C A g I C A g I C A g I F 0 s D Q o g I C A g I C A g I C A g I C A g I C A g W w 0 K I C A g I C A g I C A g I C A g I C A g I C A g I C A i M j A x M i 0 x M C I s D Q o g I C A g I C A g I C A g I C A g I C A g I C A g I D k z L j E x N j A 4 O T Y x M z A z N D Y z D Q o g I C A g I C A g I C A g I C A g I C A g X S w N C i A g I C A g I C A g I C A g I C A g I C B b D Q o g I C A g I C A g I C A g I C A g I C A g I C A g I C I y M D E y L T E x I i w N C i A g I C A g I C A g I C A g I C A g I C A g I C A g M T A z L j Y 3 N D U 0 M D Y 4 M j Q x N D c N C i A g I C A g I C A g I C A g I C A g I C B d L A 0 K I C A g I C A g I C A g I C A g I C A g I F s N C i A g I C A g I C A g I C A g I C A g I C A g I C A g I j I w M T I t M T I i L A 0 K I C A g I C A g I C A g I C A g I C A g I C A g I C A x M j k u M T E z O T I 0 M D U w N j M y O Q 0 K I C A g I C A g I C A g I C A g I C A g I F 0 s D Q o g I C A g I C A g I C A g I C A g I C A g W w 0 K I C A g I C A g I C A g I C A g I C A g I C A g I C A i M j A x M y 0 x I i w N C i A g I C A g I C A g I C A g I C A g I C A g I C A g M T A x L j M w N z E 4 O T U 0 M j Q 4 M z Y 2 D Q o g I C A g I C A g I C A g I C A g I C A g X S w N C i A g I C A g I C A g I C A g I C A g I C B b D Q o g I C A g I C A g I C A g I C A g I C A g I C A g I C I y M D E z L T I i L A 0 K I C A g I C A g I C A g I C A g I C A g I C A g I C A 5 O S 4 w M z I y N T g w N j Q 1 M T Y x M w 0 K I C A g I C A g I C A g I C A g I C A g I F 0 s D Q o g I C A g I C A g I C A g I C A g I C A g W w 0 K I C A g I C A g I C A g I C A g I C A g I C A g I C A i M j A x M y 0 z I i w N C i A g I C A g I C A g I C A g I C A g I C A g I C A g M T A w L j A N C i A g I C A g I C A g I C A g I C A g I C B d L A 0 K I C A g I C A g I C A g I C A g I C A g I F s N C i A g I C A g I C A g I C A g I C A g I C A g I C A g I j I w M T M t N C I s D Q o g I C A g I C A g I C A g I C A g I C A g I C A g I D E w M i 4 y O D A x M z A y O T M x N T k 2 M g 0 K I C A g I C A g I C A g I C A g I C A g I F 0 s D Q o g I C A g I C A g I C A g I C A g I C A g W w 0 K I C A g I C A g I C A g I C A g I C A g I C A g I C A i M j A x M y 0 1 I i w N C i A g I C A g I C A g I C A g I C A g I C A g I C A g O T c u N D U y M j I 5 M j k 5 M z Y z M D U N C i A g I C A g I C A g I C A g I C A g I C B d L A 0 K I C A g I C A g I C A g I C A g I C A g I F s N C i A g I C A g I C A g I C A g I C A g I C A g I C A g I j I w M T M t N i I s D Q o g I C A g I C A g I C A g I C A g I C A g I C A g I D k 4 L j Y 5 M j g x M D Q 1 N z U x N j M 0 D Q o g I C A g I C A g I C A g I C A g I C A g X S w N C i A g I C A g I C A g I C A g I C A g I C B b D Q o g I C A g I C A g I C A g I C A g I C A g I C A g I C I y M D E z L T c i L A 0 K I C A g I C A g I C A g I C A g I C A g I C A g I C A 5 N S 4 2 O T U z N j Q y M z g 0 M T A 1 O Q 0 K I C A g I C A g I C A g I C A g I C A g I F 0 s D Q o g I C A g I C A g I C A g I C A g I C A g W w 0 K I C A g I C A g I C A g I C A g I C A g I C A g I C A i M j A x M y 0 4 I i w N C i A g I C A g I C A g I C A g I C A g I C A g I C A g M T A y L j c 2 O D E 2 N j A 4 O T k 2 N T M 5 D Q o g I C A g I C A g I C A g I C A g I C A g X S w N C i A g I C A g I C A g I C A g I C A g I C B b D Q o g I C A g I C A g I C A g I C A g I C A g I C A g I C I y M D E z L T k i L A 0 K I C A g I C A g I C A g I C A g I C A g I C A g I C A x M D A u N j c z N D A w N j c z N D A w N j Y N C i A g I C A g I C A g I C A g I C A g I C B d L A 0 K I C A g I C A g I C A g I C A g I C A g I F s N C i A g I C A g I C A g I C A g I C A g I C A g I C A g I j I w M T M t M T A i L A 0 K I C A g I C A g I C A g I C A g I C A g I C A g I C A x M D A u M A 0 K I C A g I C A g I C A g I C A g I C A g I F 0 s D Q o g I C A g I C A g I C A g I C A g I C A g W w 0 K I C A g I C A g I C A g I C A g I C A g I C A g I C A i M j A x M y 0 x M S I s D Q o g I C A g I C A g I C A g I C A g I C A g I C A g I D E w M C 4 w D Q o g I C A g I C A g I C A g I C A g I C A g X S w N C i A g I C A g I C A g I C A g I C A g I C B b D Q o g I C A g I C A g I C A g I C A g I C A g I C A g I C I y M D E z L T E y I i w N C i A g I C A g I C A g I C A g I C A g I C A g I C A g O D k u N z Y 1 O D g 2 M j g 3 N j I 1 N D I N C i A g I C A g I C A g I C A g I C A g I C B d L A 0 K I C A g I C A g I C A g I C A g I C A g I F s N C i A g I C A g I C A g I C A g I C A g I C A g I C A g I j I w M T Q t M S I s D Q o g I C A g I C A g I C A g I C A g I C A g I C A g I D E w M C 4 z M z U z M j A 0 M T c y O D c 2 M w 0 K I C A g I C A g I C A g I C A g I C A g I F 0 s D Q o g I C A g I C A g I C A g I C A g I C A g W w 0 K I C A g I C A g I C A g I C A g I C A g I C A g I C A i M j A x N C 0 y I i w N C i A g I C A g I C A g I C A g I C A g I C A g I C A g M T A z L j c 4 N z U 5 N z Q 3 N D k z N T A z D Q o g I C A g I C A g I C A g I C A g I C A g X S w N C i A g I C A g I C A g I C A g I C A g I C B b D Q o g I C A g I C A g I C A g I C A g I C A g I C A g I C I y M D E 0 L T M i L A 0 K I C A g I C A g I C A g I C A g I C A g I C A g I C A 5 N C 4 4 N D c 5 N D I 3 N T Q 5 M T k 1 D Q o g I C A g I C A g I C A g I C A g I C A g X S w N C i A g I C A g I C A g I C A g I C A g I C B b D Q o g I C A g I C A g I C A g I C A g I C A g I C A g I C I y M D E 0 L T Q i L A 0 K I C A g I C A g I C A g I C A g I C A g I C A g I C A 5 O S 4 5 N j I y N z g z O D U 1 M T Q 5 D Q o g I C A g I C A g I C A g I C A g I C A g X S w N C i A g I C A g I C A g I C A g I C A g I C B b D Q o g I C A g I C A g I C A g I C A g I C A g I C A g I C I y M D E 0 L T U i L A 0 K I C A g I C A g I C A g I C A g I C A g I C A g I C A x M D I u M A 0 K I C A g I C A g I C A g I C A g I C A g I F 0 s D Q o g I C A g I C A g I C A g I C A g I C A g W w 0 K I C A g I C A g I C A g I C A g I C A g I C A g I C A i M j A x N C 0 2 I i w N C i A g I C A g I C A g I C A g I C A g I C A g I C A g M T A w L j Y y O D k z M D g x N z Y x M D A 3 D Q o g I C A g I C A g I C A g I C A g I C A g X S w N C i A g I C A g I C A g I C A g I C A g I C B b D Q o g I C A g I C A g I C A g I C A g I C A g I C A g I C I y M D E 0 L T c i L A 0 K I C A g I C A g I C A g I C A g I C A g I C A g I C A x M D A u N D Q x M T c 2 N D c w N T g 4 M j M N C i A g I C A g I C A g I C A g I C A g I C B d L A 0 K I C A g I C A g I C A g I C A g I C A g I F s N C i A g I C A g I C A g I C A g I C A g I C A g I C A g I j I w M T Q t O C I s D Q o g I C A g I C A g I C A g I C A g I C A g I C A g I D E w M i 4 w M T M x N z c x N T k 1 O T A w N A 0 K I C A g I C A g I C A g I C A g I C A g I F 0 s D Q o g I C A g I C A g I C A g I C A g I C A g W w 0 K I C A g I C A g I C A g I C A g I C A g I C A g I C A i M j A x N C 0 5 I i w N C i A g I C A g I C A g I C A g I C A g I C A g I C A g O T g u O T U 5 N D U 0 N j E w N j k y N Q 0 K I C A g I C A g I C A g I C A g I C A g I F 0 s D Q o g I C A g I C A g I C A g I C A g I C A g W w 0 K I C A g I C A g I C A g I C A g I C A g I C A g I C A i M j A x N C 0 x M C I s D Q o g I C A g I C A g I C A g I C A g I C A g I C A g I D k 4 L j E 4 N z A 5 M j A 5 N T c y M T U 0 D Q o g I C A g I C A g I C A g I C A g I C A g X S w N C i A g I C A g I C A g I C A g I C A g I C B b D Q o g I C A g I C A g I C A g I C A g I C A g I C A g I C I y M D E 0 L T E x I i w N C i A g I C A g I C A g I C A g I C A g I C A g I C A g O T k u N z Q x N T A 2 N j Q 2 O T c x O T M N C i A g I C A g I C A g I C A g I C A g I C B d L A 0 K I C A g I C A g I C A g I C A g I C A g I F s N C i A g I C A g I C A g I C A g I C A g I C A g I C A g I j I w M T Q t M T I i L A 0 K I C A g I C A g I C A g I C A g I C A g I C A g I C A x M D I u N T U 0 N j A 5 N D A z O T I 0 N D c N C i A g I C A g I C A g I C A g I C A g I C B d L A 0 K I C A g I C A g I C A g I C A g I C A g I F s N C i A g I C A g I C A g I C A g I C A g I C A g I C A g I j I w M T U t M S I s D Q o g I C A g I C A g I C A g I C A g I C A g I C A g I D k 4 L j k 4 O T E 2 O T Y 3 N T A 5 M D I 1 D Q o g I C A g I C A g I C A g I C A g I C A g X S w N C i A g I C A g I C A g I C A g I C A g I C B b D Q o g I C A g I C A g I C A g I C A g I C A g I C A g I C I y M D E 1 L T I i L A 0 K I C A g I C A g I C A g I C A g I C A g I C A g I C A 5 O S 4 1 N j I z N j M y M z g 1 M T I w M w 0 K I C A g I C A g I C A g I C A g I C A g I F 0 s D Q o g I C A g I C A g I C A g I C A g I C A g W w 0 K I C A g I C A g I C A g I C A g I C A g I C A g I C A i M j A x N S 0 z I i w N C i A g I C A g I C A g I C A g I C A g I C A g I C A g O T g u M D I x O T c 4 M D I x O T c 4 M D E N C i A g I C A g I C A g I C A g I C A g I C B d L A 0 K I C A g I C A g I C A g I C A g I C A g I F s N C i A g I C A g I C A g I C A g I C A g I C A g I C A g I j I w M T U t N C I s D Q o g I C A g I C A g I C A g I C A g I C A g I C A g I D E w M S 4 2 M D Y 4 N z U 5 M z Q y M z A x O Q 0 K I C A g I C A g I C A g I C A g I C A g I F 0 s D Q o g I C A g I C A g I C A g I C A g I C A g W w 0 K I C A g I C A g I C A g I C A g I C A g I C A g I C A i M j A x N S 0 1 I i w N C i A g I C A g I C A g I C A g I C A g I C A g I C A g M T A w L j Y y N T I y O T g 2 M z k y M D U 1 D Q o g I C A g I C A g I C A g I C A g I C A g X S w N C i A g I C A g I C A g I C A g I C A g I C B b D Q o g I C A g I C A g I C A g I C A g I C A g I C A g I C I y M D E 1 L T Y i L A 0 K I C A g I C A g I C A g I C A g I C A g I C A g I C A 5 O C 4 w M j Y z M T U 3 O D k 0 N z M 2 O A 0 K I C A g I C A g I C A g I C A g I C A g I F 0 s D Q o g I C A g I C A g I C A g I C A g I C A g W w 0 K I C A g I C A g I C A g I C A g I C A g I C A g I C A i M j A x N S 0 3 I i w N C i A g I C A g I C A g I C A g I C A g I C A g I C A g M T A w L j M z N T U 3 M D Q 2 O T c 5 O D Y 3 D Q o g I C A g I C A g I C A g I C A g I C A g X S w N C i A g I C A g I C A g I C A g I C A g I C B b D Q o g I C A g I C A g I C A g I C A g I C A g I C A g I C I y M D E 1 L T g i L A 0 K I C A g I C A g I C A g I C A g I C A g I C A g I C A 5 O S 4 1 M T Y 5 M D g y M T I 1 N j A z O A 0 K I C A g I C A g I C A g I C A g I C A g I F 0 s D Q o g I C A g I C A g I C A g I C A g I C A g W w 0 K I C A g I C A g I C A g I C A g I C A g I C A g I C A i M j A x N S 0 5 I i w N C i A g I C A g I C A g I C A g I C A g I C A g I C A g O T g u M j A 3 N j E 3 N j I 1 M D k z M z Y N C i A g I C A g I C A g I C A g I C A g I C B d L A 0 K I C A g I C A g I C A g I C A g I C A g I F s N C i A g I C A g I C A g I C A g I C A g I C A g I C A g I j I w M T U t M T A i L A 0 K I C A g I C A g I C A g I C A g I C A g I C A g I C A 5 N y 4 z M D A z O D A y M j g x M z Y 4 O Q 0 K I C A g I C A g I C A g I C A g I C A g I F 0 s D Q o g I C A g I C A g I C A g I C A g I C A g W w 0 K I C A g I C A g I C A g I C A g I C A g I C A g I C A i M j A x N S 0 x M S I s D Q o g I C A g I C A g I C A g I C A g I C A g I C A g I D E w N S 4 3 O D M 1 M D k x O D M y N z Q 3 M w 0 K I C A g I C A g I C A g I C A g I C A g I F 0 s D Q o g I C A g I C A g I C A g I C A g I C A g W w 0 K I C A g I C A g I C A g I C A g I C A g I C A g I C A i M j A x N S 0 x M i I s D Q o g I C A g I C A g I C A g I C A g I C A g I C A g I D c y L j Q 3 O D c 1 O D c 3 M z U 1 M D A 2 D Q o g I C A g I C A g I C A g I C A g I C A g X S w N C i A g I C A g I C A g I C A g I C A g I C B b D Q o g I C A g I C A g I C A g I C A g I C A g I C A g I C I y M D E 2 L T E i L A 0 K I C A g I C A g I C A g I C A g I C A g I C A g I C A 5 O S 4 w O D I 1 N j g 4 M D c z M z k 0 N g 0 K I C A g I C A g I C A g I C A g I C A g I F 0 s D Q o g I C A g I C A g I C A g I C A g I C A g W w 0 K I C A g I C A g I C A g I C A g I C A g I C A g I C A i M j A x N i 0 y I i w N C i A g I C A g I C A g I C A g I C A g I C A g I C A g O T U u M z c w M z c w M z c w M z c w M z c N C i A g I C A g I C A g I C A g I C A g I C B d L A 0 K I C A g I C A g I C A g I C A g I C A g I F s N C i A g I C A g I C A g I C A g I C A g I C A g I C A g I j I w M T Y t M y I s D Q o g I C A g I C A g I C A g I C A g I C A g I C A g I D k z L j I w M z g 4 M z Q 5 N T E 0 N T Y z D Q o g I C A g I C A g I C A g I C A g I C A g X S w N C i A g I C A g I C A g I C A g I C A g I C B b D Q o g I C A g I C A g I C A g I C A g I C A g I C A g I C I y M D E 2 L T Q i L A 0 K I C A g I C A g I C A g I C A g I C A g I C A g I C A 5 O C 4 5 N T g z M z M z M z M z M z M z N A 0 K I C A g I C A g I C A g I C A g I C A g I F 0 s D Q o g I C A g I C A g I C A g I C A g I C A g W w 0 K I C A g I C A g I C A g I C A g I C A g I C A g I C A i M j A x N i 0 1 I i w N C i A g I C A g I C A g I C A g I C A g I C A g I C A g M T A 0 L j I x M D U y N j M x N T c 4 O T Q 3 D Q o g I C A g I C A g I C A g I C A g I C A g X S w N C i A g I C A g I C A g I C A g I C A g I C B b D Q o g I C A g I C A g I C A g I C A g I C A g I C A g I C I y M D E 2 L T Y i L A 0 K I C A g I C A g I C A g I C A g I C A g I C A g I C A x M D E u M D E w M T A x M D E w M T A x M D E N C i A g I C A g I C A g I C A g I C A g I C B d L A 0 K I C A g I C A g I C A g I C A g I C A g I F s N C i A g I C A g I C A g I C A g I C A g I C A g I C A g I j I w M T Y t N y I s D Q o g I C A g I C A g I C A g I C A g I C A g I C A g I D k 2 L j A N C i A g I C A g I C A g I C A g I C A g I C B d L A 0 K I C A g I C A g I C A g I C A g I C A g I F s N C i A g I C A g I C A g I C A g I C A g I C A g I C A g I j I w M T Y t O C I s D Q o g I C A g I C A g I C A g I C A g I C A g I C A g I D E w N i 4 y N Q 0 K I C A g I C A g I C A g I C A g I C A g I F 0 s D Q o g I C A g I C A g I C A g I C A g I C A g W w 0 K I C A g I C A g I C A g I C A g I C A g I C A g I C A i M j A x N i 0 5 I i w N C i A g I C A g I C A g I C A g I C A g I C A g I C A g O T I u M T U 2 O D Y y N z Q 1 M D k 4 M D Q N C i A g I C A g I C A g I C A g I C A g I C B d L A 0 K I C A g I C A g I C A g I C A g I C A g I F s N C i A g I C A g I C A g I C A g I C A g I C A g I C A g I j I w M T Y t M T A i L A 0 K I C A g I C A g I C A g I C A g I C A g I C A g I C A x M D Q u M j U 1 M z E 5 M T Q 4 O T M 2 M T g N C i A g I C A g I C A g I C A g I C A g I C B d L A 0 K I C A g I C A g I C A g I C A g I C A g I F s N C i A g I C A g I C A g I C A g I C A g I C A g I C A g I j I w M T Y t M T E i L A 0 K I C A g I C A g I C A g I C A g I C A g I C A g I C A 5 M C 4 4 M T Y z M j Y 1 M z A 2 M T I y N A 0 K I C A g I C A g I C A g I C A g I C A g I F 0 s D Q o g I C A g I C A g I C A g I C A g I C A g W w 0 K I C A g I C A g I C A g I C A g I C A g I C A g I C A i M j A x N i 0 x M i I s D Q o g I C A g I C A g I C A g I C A g I C A g I C A g I D E 4 M i 4 y N z I x N T k 4 M D A y N D k 2 O A 0 K I C A g I C A g I C A g I C A g I C A g I F 0 s D Q o g I C A g I C A g I C A g I C A g I C A g W w 0 K I C A g I C A g I C A g I C A g I C A g I C A g I C A i M j A x O S 0 x I i w N C i A g I C A g I C A g I C A g I C A g I C A g I C A g M T A 1 L j E z N j k 4 N j M w M T M 2 O T g 3 D Q o g I C A g I C A g I C A g I C A g I C A g X S w N C i A g I C A g I C A g I C A g I C A g I C B b D Q o g I C A g I C A g I C A g I C A g I C A g I C A g I C I y M D E 5 L T I i L A 0 K I C A g I C A g I C A g I C A g I C A g I C A g I C A x M D A u N j U x N D Y 1 N z k 4 M D Q 1 N g 0 K I C A g I C A g I C A g I C A g I C A g I F 0 s D Q o g I C A g I C A g I C A g I C A g I C A g W w 0 K I C A g I C A g I C A g I C A g I C A g I C A g I C A i M j A x O S 0 z I i w N C i A g I C A g I C A g I C A g I C A g I C A g I C A g M T A w L j k 3 M D g 3 M z c 4 N j Q w N z c 2 D Q o g I C A g I C A g I C A g I C A g I C A g X S w N C i A g I C A g I C A g I C A g I C A g I C B b D Q o g I C A g I C A g I C A g I C A g I C A g I C A g I C I y M D E 5 L T Q i L A 0 K I C A g I C A g I C A g I C A g I C A g I C A g I C A 5 N y 4 3 N T Y 0 M T A y N T Y 0 M T A y N Q 0 K I C A g I C A g I C A g I C A g I C A g I F 0 s D Q o g I C A g I C A g I C A g I C A g I C A g W w 0 K I C A g I C A g I C A g I C A g I C A g I C A g I C A i M j A x O S 0 1 I i w N C i A g I C A g I C A g I C A g I C A g I C A g I C A g O T E u M T Q 3 N T Q w O T g z N j A 2 N T Y N C i A g I C A g I C A g I C A g I C A g I C B d L A 0 K I C A g I C A g I C A g I C A g I C A g I F s N C i A g I C A g I C A g I C A g I C A g I C A g I C A g I j I w M T k t N i I s D Q o g I C A g I C A g I C A g I C A g I C A g I C A g I D k y L j g w N T c 1 N T M 5 N T Y 4 M z Q 1 D Q o g I C A g I C A g I C A g I C A g I C A g X S w N C i A g I C A g I C A g I C A g I C A g I C B b D Q o g I C A g I C A g I C A g I C A g I C A g I C A g I C I y M D E 5 L T c i L A 0 K I C A g I C A g I C A g I C A g I C A g I C A g I C A x M D E u O T M 3 O T g 0 N D k 2 M T I 0 M D M N C i A g I C A g I C A g I C A g I C A g I C B d L A 0 K I C A g I C A g I C A g I C A g I C A g I F s N C i A g I C A g I C A g I C A g I C A g I C A g I C A g I j I w M T k t O C I s D Q o g I C A g I C A g I C A g I C A g I C A g I C A g I D k 5 L j I z O T U 0 M z c y N j I z N T c 1 D Q o g I C A g I C A g I C A g I C A g I C A g X S w N C i A g I C A g I C A g I C A g I C A g I C B b D Q o g I C A g I C A g I C A g I C A g I C A g I C A g I C I y M D E 5 L T k i L A 0 K I C A g I C A g I C A g I C A g I C A g I C A g I C A 5 N y 4 z M T g w M D c 2 N j I 4 M z U y N A 0 K I C A g I C A g I C A g I C A g I C A g I F 0 s D Q o g I C A g I C A g I C A g I C A g I C A g W w 0 K I C A g I C A g I C A g I C A g I C A g I C A g I C A i M j A x O S 0 x M C I s D Q o g I C A g I C A g I C A g I C A g I C A g I C A g I D E w M i 4 3 N T U 5 M D U 1 M T E 4 M T E w M g 0 K I C A g I C A g I C A g I C A g I C A g I F 0 s D Q o g I C A g I C A g I C A g I C A g I C A g W w 0 K I C A g I C A g I C A g I C A g I C A g I C A g I C A i M j A x O S 0 x M S I s D Q o g I C A g I C A g I C A g I C A g I C A g I C A g I D E w O S 4 5 N j E 2 O D U 4 M j M 3 N T Q 3 O A 0 K I C A g I C A g I C A g I C A g I C A g I F 0 s D Q o g I C A g I C A g I C A g I C A g I C A g W w 0 K I C A g I C A g I C A g I C A g I C A g I C A g I C A i M j A x O S 0 x M i I s D Q o g I C A g I C A g I C A g I C A g I C A g I C A g I D Y 2 L j g 4 M T U z M z E w M T A 0 N T I 5 D Q o g I C A g I C A g I C A g I C A g I C A g X S w N C i A g I C A g I C A g I C A g I C A g I C B b D Q o g I C A g I C A g I C A g I C A g I C A g I C A g I C I y M D I w L T E i L A 0 K I C A g I C A g I C A g I C A g I C A g I C A g I C A x M D A u M D A 1 M j A 5 N j k w M D I z N D U N C i A g I C A g I C A g I C A g I C A g I C B d L A 0 K I C A g I C A g I C A g I C A g I C A g I F s N C i A g I C A g I C A g I C A g I C A g I C A g I C A g I j I w M j A t M i I s D Q o g I C A g I C A g I C A g I C A g I C A g I C A g I D E w M S 4 y M T k w M D M 5 N T k x N T g x N w 0 K I C A g I C A g I C A g I C A g I C A g I F 0 s D Q o g I C A g I C A g I C A g I C A g I C A g W w 0 K I C A g I C A g I C A g I C A g I C A g I C A g I C A i M j A y M C 0 z I i w N C i A g I C A g I C A g I C A g I C A g I C A g I C A g M T A w L j A N C i A g I C A g I C A g I C A g I C A g I C B d L A 0 K I C A g I C A g I C A g I C A g I C A g I F s N C i A g I C A g I C A g I C A g I C A g I C A g I C A g I j I w M j A t N C I s D Q o g I C A g I C A g I C A g I C A g I C A g I C A g I D E w M S 4 x M D Y 1 M z Y y O D Q w O T Y 3 N g 0 K I C A g I C A g I C A g I C A g I C A g I F 0 s D Q o g I C A g I C A g I C A g I C A g I C A g W w 0 K I C A g I C A g I C A g I C A g I C A g I C A g I C A i M j A y M C 0 1 I i w N C i A g I C A g I C A g I C A g I C A g I C A g I C A g M T A x L j A z M z M 0 M T g x N z I 1 N j M N C i A g I C A g I C A g I C A g I C A g I C B d L A 0 K I C A g I C A g I C A g I C A g I C A g I F s N C i A g I C A g I C A g I C A g I C A g I C A g I C A g I j I w M j A t N i I s D Q o g I C A g I C A g I C A g I C A g I C A g I C A g I D k 5 L j M 0 N T A y M j E 2 O D Q 4 M D Q 1 D Q o g I C A g I C A g I C A g I C A g I C A g X S w N C i A g I C A g I C A g I C A g I C A g I C B b D Q o g I C A g I C A g I C A g I C A g I C A g I C A g I C I y M D I w L T c i L A 0 K I C A g I C A g I C A g I C A g I C A g I C A g I C A x M D Q u N j M 1 M z U 4 N T U 1 N j M 0 N D Q N C i A g I C A g I C A g I C A g I C A g I C B d L A 0 K I C A g I C A g I C A g I C A g I C A g I F s N C i A g I C A g I C A g I C A g I C A g I C A g I C A g I j I w M j A t O C I s D Q o g I C A g I C A g I C A g I C A g I C A g I C A g I D k 5 L j g z M D M 2 M D Y w N D g 4 N T Y x D Q o g I C A g I C A g I C A g I C A g I C A g X S w N C i A g I C A g I C A g I C A g I C A g I C B b D Q o g I C A g I C A g I C A g I C A g I C A g I C A g I C I y M D I w L T k i L A 0 K I C A g I C A g I C A g I C A g I C A g I C A g I C A 5 O S 4 4 N j Q w N T c 4 N z I 1 M D U 3 M w 0 K I C A g I C A g I C A g I C A g I C A g I F 0 s D Q o g I C A g I C A g I C A g I C A g I C A g W w 0 K I C A g I C A g I C A g I C A g I C A g I C A g I C A i M j A y M C 0 x M C I s D Q o g I C A g I C A g I C A g I C A g I C A g I C A g I D E w N S 4 y N z k 3 O D k 5 N z U y M D U z O Q 0 K I C A g I C A g I C A g I C A g I C A g I F 0 s D Q o g I C A g I C A g I C A g I C A g I C A g W w 0 K I C A g I C A g I C A g I C A g I C A g I C A g I C A i M j A y M C 0 x M S I s D Q o g I C A g I C A g I C A g I C A g I C A g I C A g I D k 5 L j Y 2 N z U x M z I 3 N j M 3 O T Y N C i A g I C A g I C A g I C A g I C A g I C B d L A 0 K I C A g I C A g I C A g I C A g I C A g I F s N C i A g I C A g I C A g I C A g I C A g I C A g I C A g I j I w M j A t M T I i L A 0 K I C A g I C A g I C A g I C A g I C A g I C A g I C A x M j Y u N D Y 5 O T A 2 O D c x M T Q 4 N T g N C i A g I C A g I C A g I C A g I C A g I C B d L A 0 K I C A g I C A g I C A g I C A g I C A g I F s N C i A g I C A g I C A g I C A g I C A g I C A g I C A g I j I w M j E t M S I s D Q o g I C A g I C A g I C A g I C A g I C A g I C A g I D E w N i 4 x M D c x M j E 5 M j I 2 M j Y w N A 0 K I C A g I C A g I C A g I C A g I C A g I F 0 s D Q o g I C A g I C A g I C A g I C A g I C A g W w 0 K I C A g I C A g I C A g I C A g I C A g I C A g I C A i M j A y M S 0 y I i w N C i A g I C A g I C A g I C A g I C A g I C A g I C A g M T A w L j Y x M T E y N D U z O D I w M z k x D Q o g I C A g I C A g I C A g I C A g I C A g X S w N C i A g I C A g I C A g I C A g I C A g I C B b D Q o g I C A g I C A g I C A g I C A g I C A g I C A g I C I y M D I x L T M i L A 0 K I C A g I C A g I C A g I C A g I C A g I C A g I C A 5 N y 4 4 M T Q w M D E z N z I 2 O D M 2 D Q o g I C A g I C A g I C A g I C A g I C A g X S w N C i A g I C A g I C A g I C A g I C A g I C B b D Q o g I C A g I C A g I C A g I C A g I C A g I C A g I C I y M D I x L T Q i L A 0 K I C A g I C A g I C A g I C A g I C A g I C A g I C A x M D E u M z g 1 O D E 5 M D M 2 N T k y N j U N C i A g I C A g I C A g I C A g I C A g I C B d L A 0 K I C A g I C A g I C A g I C A g I C A g I F s N C i A g I C A g I C A g I C A g I C A g I C A g I C A g I j I w M j E t N S I s D Q o g I C A g I C A g I C A g I C A g I C A g I C A g I D k 4 L j Y x N T g y M T E 2 N D A 5 N D Q N C i A g I C A g I C A g I C A g I C A g I C B d L A 0 K I C A g I C A g I C A g I C A g I C A g I F s N C i A g I C A g I C A g I C A g I C A g I C A g I C A g I j I w M j E t N i I s D Q o g I C A g I C A g I C A g I C A g I C A g I C A g I D k 3 L j U 0 M z Y 4 N z I 3 N j M w M D A 5 D Q o g I C A g I C A g I C A g I C A g I C A g X S w N C i A g I C A g I C A g I C A g I C A g I C B b D Q o g I C A g I C A g I C A g I C A g I C A g I C A g I C I y M D I x L T c i L A 0 K I C A g I C A g I C A g I C A g I C A g I C A g I C A 5 O C 4 4 M D I w N z I w O T E 1 M T c z N w 0 K I C A g I C A g I C A g I C A g I C A g I F 0 s D Q o g I C A g I C A g I C A g I C A g I C A g W w 0 K I C A g I C A g I C A g I C A g I C A g I C A g I C A i M j A y M S 0 4 I i w N C i A g I C A g I C A g I C A g I C A g I C A g I C A g O T g u M T c 5 N T A x M T g z M z I 0 M j M N C i A g I C A g I C A g I C A g I C A g I C B d L A 0 K I C A g I C A g I C A g I C A g I C A g I F s N C i A g I C A g I C A g I C A g I C A g I C A g I C A g I j I w M j E t O S I s D Q o g I C A g I C A g I C A g I C A g I C A g I C A g I D k 3 L j A y N T c 3 N D E 1 M T Y 3 O D E N C i A g I C A g I C A g I C A g I C A g I C B d L A 0 K I C A g I C A g I C A g I C A g I C A g I F s N C i A g I C A g I C A g I C A g I C A g I C A g I C A g I j I w M j E t M T A i L A 0 K I C A g I C A g I C A g I C A g I C A g I C A g I C A x M D M u M z g y N j M 5 N j A 1 N T Q 5 O D M N C i A g I C A g I C A g I C A g I C A g I C B d L A 0 K I C A g I C A g I C A g I C A g I C A g I F s N C i A g I C A g I C A g I C A g I C A g I C A g I C A g I j I w M j E t M T E i L A 0 K I C A g I C A g I C A g I C A g I C A g I C A g I C A x M D A u N D Q z N j U 1 N z I z M T U 4 O D M N C i A g I C A g I C A g I C A g I C A g I C B d L A 0 K I C A g I C A g I C A g I C A g I C A g I F s N C i A g I C A g I C A g I C A g I C A g I C A g I C A g I j I w M j E t M T I i L A 0 K I C A g I C A g I C A g I C A g I C A g I C A g I C A x M D A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L A 0 K I C A g I C A g I C B 7 D Q o g I C A g I C A g I C A g I C A i d H l w Z S I 6 I C J s a W 5 l I i w N C i A g I C A g I C A g I C A g I C J u Y W 1 l I j o g I l x 1 N T k y N 1 x 1 O G M 0 N i I s D Q o g I C A g I C A g I C A g I C A i Y 2 9 u b m V j d E 5 1 b G x z I j o g Z m F s c 2 U s D Q o g I C A g I C A g I C A g I C A i e E F 4 a X N J b m R l e C I 6 I D A s D Q o g I C A g I C A g I C A g I C A i e U F 4 a X N J b m R l e C I 6 I D A s D Q o g I C A g I C A g I C A g I C A i c 3 l t Y m 9 s U 2 l 6 Z S I 6 I D g s D Q o g I C A g I C A g I C A g I C A i c 2 h v d 1 N 5 b W J v b C I 6 I H R y d W U s D Q o g I C A g I C A g I C A g I C A i c 2 1 v b 3 R o I j o g d H J 1 Z S w N C i A g I C A g I C A g I C A g I C J j b G l w I j o g d H J 1 Z S w N C i A g I C A g I C A g I C A g I C J z d G V w I j o g Z m F s c 2 U s D Q o g I C A g I C A g I C A g I C A i Z G F 0 Y S I 6 I F s N C i A g I C A g I C A g I C A g I C A g I C B b D Q o g I C A g I C A g I C A g I C A g I C A g I C A g I C I y M D E w L T E i L A 0 K I C A g I C A g I C A g I C A g I C A g I C A g I C A x M D A u O T k 3 N T A 2 M j M 0 N D E z O T g N C i A g I C A g I C A g I C A g I C A g I C B d L A 0 K I C A g I C A g I C A g I C A g I C A g I F s N C i A g I C A g I C A g I C A g I C A g I C A g I C A g I j I w M T A t M i I s D Q o g I C A g I C A g I C A g I C A g I C A g I C A g I D E w M S 4 5 N z U z M D g 2 N D E 5 N z U z D Q o g I C A g I C A g I C A g I C A g I C A g X S w N C i A g I C A g I C A g I C A g I C A g I C B b D Q o g I C A g I C A g I C A g I C A g I C A g I C A g I C I y M D E w L T M i L A 0 K I C A g I C A g I C A g I C A g I C A g I C A g I C A x M D I u O T A 1 N T Y 5 M D A 3 M j Y z O T Q N C i A g I C A g I C A g I C A g I C A g I C B d L A 0 K I C A g I C A g I C A g I C A g I C A g I F s N C i A g I C A g I C A g I C A g I C A g I C A g I C A g I j I w M T A t N C I s D Q o g I C A g I C A g I C A g I C A g I C A g I C A g I D E w M S 4 2 N D c w N T g 4 M j M 1 M j k 0 D Q o g I C A g I C A g I C A g I C A g I C A g X S w N C i A g I C A g I C A g I C A g I C A g I C B b D Q o g I C A g I C A g I C A g I C A g I C A g I C A g I C I y M D E w L T U i L A 0 K I C A g I C A g I C A g I C A g I C A g I C A g I C A x M D c u N j M 4 O D g 4 O D g 4 O D g 4 O D k N C i A g I C A g I C A g I C A g I C A g I C B d L A 0 K I C A g I C A g I C A g I C A g I C A g I F s N C i A g I C A g I C A g I C A g I C A g I C A g I C A g I j I w M T A t N i I s D Q o g I C A g I C A g I C A g I C A g I C A g I C A g I D E w M i 4 z N j U 1 O T E z O T c 4 N D k 0 N w 0 K I C A g I C A g I C A g I C A g I C A g I F 0 s D Q o g I C A g I C A g I C A g I C A g I C A g W w 0 K I C A g I C A g I C A g I C A g I C A g I C A g I C A i M j A x M C 0 3 I i w N C i A g I C A g I C A g I C A g I C A g I C A g I C A g M T A x L j g 5 M D c 1 N j M w M j U y M Q 0 K I C A g I C A g I C A g I C A g I C A g I F 0 s D Q o g I C A g I C A g I C A g I C A g I C A g W w 0 K I C A g I C A g I C A g I C A g I C A g I C A g I C A i M j A x M C 0 4 I i w N C i A g I C A g I C A g I C A g I C A g I C A g I C A g O T k u M z g x N D Q z M j k 4 O T Y 5 M D c N C i A g I C A g I C A g I C A g I C A g I C B d L A 0 K I C A g I C A g I C A g I C A g I C A g I F s N C i A g I C A g I C A g I C A g I C A g I C A g I C A g I j I w M T A t O S I s D Q o g I C A g I C A g I C A g I C A g I C A g I C A g I D k z L j k 4 M z Q w M j Q 4 O T Y y N j U 2 D Q o g I C A g I C A g I C A g I C A g I C A g X S w N C i A g I C A g I C A g I C A g I C A g I C B b D Q o g I C A g I C A g I C A g I C A g I C A g I C A g I C I y M D E w L T E w I i w N C i A g I C A g I C A g I C A g I C A g I C A g I C A g M T A x L j c 2 N j A w N D Q x N T A x M T A 1 D Q o g I C A g I C A g I C A g I C A g I C A g X S w N C i A g I C A g I C A g I C A g I C A g I C B b D Q o g I C A g I C A g I C A g I C A g I C A g I C A g I C I y M D E w L T E x I i w N C i A g I C A g I C A g I C A g I C A g I C A g I C A g M T A y L j M 4 N j E x N z E z N j Y 1 O T Q 0 D Q o g I C A g I C A g I C A g I C A g I C A g X S w N C i A g I C A g I C A g I C A g I C A g I C B b D Q o g I C A g I C A g I C A g I C A g I C A g I C A g I C I y M D E w L T E y I i w N C i A g I C A g I C A g I C A g I C A g I C A g I C A g O T I u M z c y O D g x M z U 1 O T M y M j E N C i A g I C A g I C A g I C A g I C A g I C B d L A 0 K I C A g I C A g I C A g I C A g I C A g I F s N C i A g I C A g I C A g I C A g I C A g I C A g I C A g I j I w M T I t M S I s D Q o g I C A g I C A g I C A g I C A g I C A g I C A g I D E w M S 4 x N D Y 3 O D g 5 O T A 4 M j U 3 D Q o g I C A g I C A g I C A g I C A g I C A g X S w N C i A g I C A g I C A g I C A g I C A g I C B b D Q o g I C A g I C A g I C A g I C A g I C A g I C A g I C I y M D E y L T I i L A 0 K I C A g I C A g I C A g I C A g I C A g I C A g I C A 5 N y 4 w N T I x N T Q x O T U w M T E z N A 0 K I C A g I C A g I C A g I C A g I C A g I F 0 s D Q o g I C A g I C A g I C A g I C A g I C A g W w 0 K I C A g I C A g I C A g I C A g I C A g I C A g I C A i M j A x M i 0 z I i w N C i A g I C A g I C A g I C A g I C A g I C A g I C A g M T A w L j c w M D k z N D U 3 O T Q z O T I 1 D Q o g I C A g I C A g I C A g I C A g I C A g X S w N C i A g I C A g I C A g I C A g I C A g I C B b D Q o g I C A g I C A g I C A g I C A g I C A g I C A g I C I y M D E y L T Q i L A 0 K I C A g I C A g I C A g I C A g I C A g I C A g I C A x M D I u N z g 0 M j I y N z M 3 O D E 5 M D I N C i A g I C A g I C A g I C A g I C A g I C B d L A 0 K I C A g I C A g I C A g I C A g I C A g I F s N C i A g I C A g I C A g I C A g I C A g I C A g I C A g I j I w M T I t N S I s D Q o g I C A g I C A g I C A g I C A g I C A g I C A g I D E w M i 4 5 M z Q 1 M z c y N D Y w N D k 2 N g 0 K I C A g I C A g I C A g I C A g I C A g I F 0 s D Q o g I C A g I C A g I C A g I C A g I C A g W w 0 K I C A g I C A g I C A g I C A g I C A g I C A g I C A i M j A x M i 0 2 I i w N C i A g I C A g I C A g I C A g I C A g I C A g I C A g M T A w L j g 3 N z E 5 M j k 4 M j Q 1 N j E 0 D Q o g I C A g I C A g I C A g I C A g I C A g X S w N C i A g I C A g I C A g I C A g I C A g I C B b D Q o g I C A g I C A g I C A g I C A g I C A g I C A g I C I y M D E y L T c i L A 0 K I C A g I C A g I C A g I C A g I C A g I C A g I C A x M D E u N z M 5 M T M w N D M 0 N z g y N g 0 K I C A g I C A g I C A g I C A g I C A g I F 0 s D Q o g I C A g I C A g I C A g I C A g I C A g W w 0 K I C A g I C A g I C A g I C A g I C A g I C A g I C A i M j A x M i 0 4 I i w N C i A g I C A g I C A g I C A g I C A g I C A g I C A g M T A w L j I x M z Y 3 N T I x M z Y 3 N T I y D Q o g I C A g I C A g I C A g I C A g I C A g X S w N C i A g I C A g I C A g I C A g I C A g I C B b D Q o g I C A g I C A g I C A g I C A g I C A g I C A g I C I y M D E y L T k i L A 0 K I C A g I C A g I C A g I C A g I C A g I C A g I C A x M D A u M j E z M j E 5 N j E 2 M j A 0 N j g N C i A g I C A g I C A g I C A g I C A g I C B d L A 0 K I C A g I C A g I C A g I C A g I C A g I F s N C i A g I C A g I C A g I C A g I C A g I C A g I C A g I j I w M T I t M T A i L A 0 K I C A g I C A g I C A g I C A g I C A g I C A g I C A 5 O S 4 1 N z Q 0 N j g w O D U x M D Y z O Q 0 K I C A g I C A g I C A g I C A g I C A g I F 0 s D Q o g I C A g I C A g I C A g I C A g I C A g W w 0 K I C A g I C A g I C A g I C A g I C A g I C A g I C A i M j A x M i 0 x M S I s D Q o g I C A g I C A g I C A g I C A g I C A g I C A g I D E w M C 4 y M T M 2 N z U y M T M 2 N z U y M g 0 K I C A g I C A g I C A g I C A g I C A g I F 0 s D Q o g I C A g I C A g I C A g I C A g I C A g W w 0 K I C A g I C A g I C A g I C A g I C A g I C A g I C A i M j A x M i 0 x M i I s D Q o g I C A g I C A g I C A g I C A g I C A g I C A g I D E y M S 4 4 M z M 2 O D g 2 O T k z N j A z N A 0 K I C A g I C A g I C A g I C A g I C A g I F 0 s D Q o g I C A g I C A g I C A g I C A g I C A g W w 0 K I C A g I C A g I C A g I C A g I C A g I C A g I C A i M j A x M y 0 x I i w N C i A g I C A g I C A g I C A g I C A g I C A g I C A g O T k u N z U 0 O T g 3 N z Q 5 M z g 3 N D c N C i A g I C A g I C A g I C A g I C A g I C B d L A 0 K I C A g I C A g I C A g I C A g I C A g I F s N C i A g I C A g I C A g I C A g I C A g I C A g I C A g I j I w M T M t M i I s D Q o g I C A g I C A g I C A g I C A g I C A g I C A g I D E w M S 4 0 M D M 1 M D g 3 N z E 5 M j k 4 N A 0 K I C A g I C A g I C A g I C A g I C A g I F 0 s D Q o g I C A g I C A g I C A g I C A g I C A g W w 0 K I C A g I C A g I C A g I C A g I C A g I C A g I C A i M j A x M y 0 z I i w N C i A g I C A g I C A g I C A g I C A g I C A g I C A g O T k u O D I 2 O T g 5 N j E 5 M z c 3 M T Y N C i A g I C A g I C A g I C A g I C A g I C B d L A 0 K I C A g I C A g I C A g I C A g I C A g I F s N C i A g I C A g I C A g I C A g I C A g I C A g I C A g I j I w M T M t N C I s D Q o g I C A g I C A g I C A g I C A g I C A g I C A g I D k 5 L j M w N j c 1 O T A 5 O D c 4 N j g z D Q o g I C A g I C A g I C A g I C A g I C A g X S w N C i A g I C A g I C A g I C A g I C A g I C B b D Q o g I C A g I C A g I C A g I C A g I C A g I C A g I C I y M D E z L T U i L A 0 K I C A g I C A g I C A g I C A g I C A g I C A g I C A x M D A u N T I z N T Y w M j A 5 N D I 0 M D g N C i A g I C A g I C A g I C A g I C A g I C B d L A 0 K I C A g I C A g I C A g I C A g I C A g I F s N C i A g I C A g I C A g I C A g I C A g I C A g I C A g I j I w M T M t N i I s D Q o g I C A g I C A g I C A g I C A g I C A g I C A g I D k 5 L j Q 3 O T E 2 N j Y 2 N j Y 2 N j Y 2 D Q o g I C A g I C A g I C A g I C A g I C A g X S w N C i A g I C A g I C A g I C A g I C A g I C B b D Q o g I C A g I C A g I C A g I C A g I C A g I C A g I C I y M D E z L T c i L A 0 K I C A g I C A g I C A g I C A g I C A g I C A g I C A x M D A u N T I z N T Y w M j A 5 N D I 0 M D g N C i A g I C A g I C A g I C A g I C A g I C B d L A 0 K I C A g I C A g I C A g I C A g I C A g I F s N C i A g I C A g I C A g I C A g I C A g I C A g I C A g I j I w M T M t O C I s D Q o g I C A g I C A g I C A g I C A g I C A g I C A g I D k 5 L j Q 3 O T E 2 N j Y 2 N j Y 2 N j Y 2 D Q o g I C A g I C A g I C A g I C A g I C A g X S w N C i A g I C A g I C A g I C A g I C A g I C B b D Q o g I C A g I C A g I C A g I C A g I C A g I C A g I C I y M D E z L T k i L A 0 K I C A g I C A g I C A g I C A g I C A g I C A g I C A 5 O S 4 0 N z Y 0 M z k 3 O T A 1 N z U 5 M g 0 K I C A g I C A g I C A g I C A g I C A g I F 0 s D Q o g I C A g I C A g I C A g I C A g I C A g W w 0 K I C A g I C A g I C A g I C A g I C A g I C A g I C A i M j A x M y 0 x M C I s D Q o g I C A g I C A g I C A g I C A g I C A g I C A g I D E w M S 4 3 N T Q z O D U 5 N j Q 5 M T I y O Q 0 K I C A g I C A g I C A g I C A g I C A g I F 0 s D Q o g I C A g I C A g I C A g I C A g I C A g W w 0 K I C A g I C A g I C A g I C A g I C A g I C A g I C A i M j A x M y 0 x M S I s D Q o g I C A g I C A g I C A g I C A g I C A g I C A g I D E w M C 4 2 O D k 2 N T U x N z I 0 M T M 4 D Q o g I C A g I C A g I C A g I C A g I C A g X S w N C i A g I C A g I C A g I C A g I C A g I C B b D Q o g I C A g I C A g I C A g I C A g I C A g I C A g I C I y M D E z L T E y I i w N C i A g I C A g I C A g I C A g I C A g I C A g I C A g O T E u M D Q 0 N T I w N T Q 3 O T Q 1 M j E N C i A g I C A g I C A g I C A g I C A g I C B d L A 0 K I C A g I C A g I C A g I C A g I C A g I F s N C i A g I C A g I C A g I C A g I C A g I C A g I C A g I j I w M T Q t M S I s D Q o g I C A g I C A g I C A g I C A g I C A g I C A g I D k 5 L j A 0 M D g x M j Q 4 O D I 0 N T I 1 D Q o g I C A g I C A g I C A g I C A g I C A g X S w N C i A g I C A g I C A g I C A g I C A g I C B b D Q o g I C A g I C A g I C A g I C A g I C A g I C A g I C I y M D E 0 L T I i L A 0 K I C A g I C A g I C A g I C A g I C A g I C A g I C A x M D E u N T A w M T g 5 O D k 3 N D U 1 M z c N C i A g I C A g I C A g I C A g I C A g I C B d L A 0 K I C A g I C A g I C A g I C A g I C A g I F s N C i A g I C A g I C A g I C A g I C A g I C A g I C A g I j I w M T Q t M y I s D Q o g I C A g I C A g I C A g I C A g I C A g I C A g I D k 5 L j E 1 O D A 5 M T Y 3 N D Q 2 M j E x D Q o g I C A g I C A g I C A g I C A g I C A g X S w N C i A g I C A g I C A g I C A g I C A g I C B b D Q o g I C A g I C A g I C A g I C A g I C A g I C A g I C I y M D E 0 L T Q i L A 0 K I C A g I C A g I C A g I C A g I C A g I C A g I C A x M D A u O T Y y M j Y 0 M T U w O T Q z N A 0 K I C A g I C A g I C A g I C A g I C A g I F 0 s D Q o g I C A g I C A g I C A g I C A g I C A g W w 0 K I C A g I C A g I C A g I C A g I C A g I C A g I C A i M j A x N C 0 1 I i w N C i A g I C A g I C A g I C A g I C A g I C A g I C A g M T A x L j c 3 N T M 2 O T A 4 O T g 4 O T c 0 D Q o g I C A g I C A g I C A g I C A g I C A g X S w N C i A g I C A g I C A g I C A g I C A g I C B b D Q o g I C A g I C A g I C A g I C A g I C A g I C A g I C I y M D E 0 L T Y i L A 0 K I C A g I C A g I C A g I C A g I C A g I C A g I C A x M D A u N D I y M z I 4 M z E 0 M z U 5 M T U N C i A g I C A g I C A g I C A g I C A g I C B d L A 0 K I C A g I C A g I C A g I C A g I C A g I F s N C i A g I C A g I C A g I C A g I C A g I C A g I C A g I j I w M T Q t N y I s D Q o g I C A g I C A g I C A g I C A g I C A g I C A g I D k 3 L j U 2 O D E x M T E 3 M j A 2 M D c N C i A g I C A g I C A g I C A g I C A g I C B d L A 0 K I C A g I C A g I C A g I C A g I C A g I F s N C i A g I C A g I C A g I C A g I C A g I C A g I C A g I j I w M T Q t O C I s D Q o g I C A g I C A g I C A g I C A g I C A g I C A g I D k 5 L j E x O T E 5 M D Q w N D c 5 N z U 5 D Q o g I C A g I C A g I C A g I C A g I C A g X S w N C i A g I C A g I C A g I C A g I C A g I C B b D Q o g I C A g I C A g I C A g I C A g I C A g I C A g I C I y M D E 0 L T k i L A 0 K I C A g I C A g I C A g I C A g I C A g I C A g I C A 5 O S 4 3 N T Q y M D Y 4 N D Q z O T Q w M g 0 K I C A g I C A g I C A g I C A g I C A g I F 0 s D Q o g I C A g I C A g I C A g I C A g I C A g W w 0 K I C A g I C A g I C A g I C A g I C A g I C A g I C A i M j A x N C 0 x M C I s D Q o g I C A g I C A g I C A g I C A g I C A g I C A g I D E w M S 4 5 O T A x N D Q w N D g 1 M j E 2 D Q o g I C A g I C A g I C A g I C A g I C A g X S w N C i A g I C A g I C A g I C A g I C A g I C B b D Q o g I C A g I C A g I C A g I C A g I C A g I C A g I C I y M D E 0 L T E x I i w N C i A g I C A g I C A g I C A g I C A g I C A g I C A g O T k u M j E 5 N D c 1 O T M z O D Q x M w 0 K I C A g I C A g I C A g I C A g I C A g I F 0 s D Q o g I C A g I C A g I C A g I C A g I C A g W w 0 K I C A g I C A g I C A g I C A g I C A g I C A g I C A i M j A x N C 0 x M i I s D Q o g I C A g I C A g I C A g I C A g I C A g I C A g I D k 3 L j k 1 O D Q x O T E 3 O T Y y M T Y 0 D Q o g I C A g I C A g I C A g I C A g I C A g X S w N C i A g I C A g I C A g I C A g I C A g I C B b D Q o g I C A g I C A g I C A g I C A g I C A g I C A g I C I y M D E 1 L T E i L A 0 K I C A g I C A g I C A g I C A g I C A g I C A g I C A 5 N y 4 4 O T Y 3 N D k 1 M j E 5 O D g 1 M w 0 K I C A g I C A g I C A g I C A g I C A g I F 0 s D Q o g I C A g I C A g I C A g I C A g I C A g W w 0 K I C A g I C A g I C A g I C A g I C A g I C A g I C A i M j A x N S 0 y I i w N C i A g I C A g I C A g I C A g I C A g I C A g I C A g M T A w L j c w M z E y N Q 0 K I C A g I C A g I C A g I C A g I C A g I F 0 s D Q o g I C A g I C A g I C A g I C A g I C A g W w 0 K I C A g I C A g I C A g I C A g I C A g I C A g I C A i M j A x N S 0 z I i w N C i A g I C A g I C A g I C A g I C A g I C A g I C A g O T g u M z U x N D M 1 M j I x M T A x N j I N C i A g I C A g I C A g I C A g I C A g I C B d L A 0 K I C A g I C A g I C A g I C A g I C A g I F s N C i A g I C A g I C A g I C A g I C A g I C A g I C A g I j I w M T U t N C I s D Q o g I C A g I C A g I C A g I C A g I C A g I C A g I D k 4 L j g z N j U y M T M 5 N j E 3 N D M y D Q o g I C A g I C A g I C A g I C A g I C A g X S w N C i A g I C A g I C A g I C A g I C A g I C B b D Q o g I C A g I C A g I C A g I C A g I C A g I C A g I C I y M D E 1 L T U i L A 0 K I C A g I C A g I C A g I C A g I C A g I C A g I C A 5 O S 4 4 N j A z M z U x O T U 1 M z A 3 M g 0 K I C A g I C A g I C A g I C A g I C A g I F 0 s D Q o g I C A g I C A g I C A g I C A g I C A g W w 0 K I C A g I C A g I C A g I C A g I C A g I C A g I C A i M j A x N S 0 2 I i w N C i A g I C A g I C A g I C A g I C A g I C A g I C A g M T A w L j E z O T g 2 M D E z O T g 2 M D E z D Q o g I C A g I C A g I C A g I C A g I C A g X S w N C i A g I C A g I C A g I C A g I C A g I C B b D Q o g I C A g I C A g I C A g I C A g I C A g I C A g I C I y M D E 1 L T c i L A 0 K I C A g I C A g I C A g I C A g I C A g I C A g I C A 5 O S 4 4 M D A 0 N z g 4 N T A 3 N T g x O A 0 K I C A g I C A g I C A g I C A g I C A g I F 0 s D Q o g I C A g I C A g I C A g I C A g I C A g W w 0 K I C A g I C A g I C A g I C A g I C A g I C A g I C A i M j A x N S 0 4 I i w N C i A g I C A g I C A g I C A g I C A g I C A g I C A g M T A w L j A 5 O T k 2 M D A x N T k 5 M z U 5 D Q o g I C A g I C A g I C A g I C A g I C A g X S w N C i A g I C A g I C A g I C A g I C A g I C B b D Q o g I C A g I C A g I C A g I C A g I C A g I C A g I C I y M D E 1 L T k i L A 0 K I C A g I C A g I C A g I C A g I C A g I C A g I C A 5 O S 4 5 N j A w N T U 5 M j E 3 M D k 2 M Q 0 K I C A g I C A g I C A g I C A g I C A g I F 0 s D Q o g I C A g I C A g I C A g I C A g I C A g W w 0 K I C A g I C A g I C A g I C A g I C A g I C A g I C A i M j A x N S 0 x M C I s D Q o g I C A g I C A g I C A g I C A g I C A g I C A g I D k 4 L j c w M T I 5 O D c w M T I 5 O D c N C i A g I C A g I C A g I C A g I C A g I C B d L A 0 K I C A g I C A g I C A g I C A g I C A g I F s N C i A g I C A g I C A g I C A g I C A g I C A g I C A g I j I w M T U t M T E i L A 0 K I C A g I C A g I C A g I C A g I C A g I C A g I C A 5 N y 4 5 O T U 5 N T E 0 M T c w M D Q w N Q 0 K I C A g I C A g I C A g I C A g I C A g I F 0 s D Q o g I C A g I C A g I C A g I C A g I C A g W w 0 K I C A g I C A g I C A g I C A g I C A g I C A g I C A i M j A x N S 0 x M i I s D Q o g I C A g I C A g I C A g I C A g I C A g I C A g I D c 4 L j A 4 M z A 0 M D Y 5 N D A 3 M T Q 3 D Q o g I C A g I C A g I C A g I C A g I C A g X S w N C i A g I C A g I C A g I C A g I C A g I C B b D Q o g I C A g I C A g I C A g I C A g I C A g I C A g I C I y M D E 2 L T E i L A 0 K I C A g I C A g I C A g I C A g I C A g I C A g I C A x M D A u M A 0 K I C A g I C A g I C A g I C A g I C A g I F 0 s D Q o g I C A g I C A g I C A g I C A g I C A g W w 0 K I C A g I C A g I C A g I C A g I C A g I C A g I C A i M j A x N i 0 y I i w N C i A g I C A g I C A g I C A g I C A g I C A g I C A g M T A w L j A N C i A g I C A g I C A g I C A g I C A g I C B d L A 0 K I C A g I C A g I C A g I C A g I C A g I F s N C i A g I C A g I C A g I C A g I C A g I C A g I C A g I j I w M T Y t M y I s D Q o g I C A g I C A g I C A g I C A g I C A g I C A g I D k 5 L j U y M z g w O T U y M z g w O T U y D Q o g I C A g I C A g I C A g I C A g I C A g X S w N C i A g I C A g I C A g I C A g I C A g I C B b D Q o g I C A g I C A g I C A g I C A g I C A g I C A g I C I y M D E 2 L T Q i L A 0 K I C A g I C A g I C A g I C A g I C A g I C A g I C A x M D E u N D M 1 N D A 2 N j k 4 N T Y 0 N T k N C i A g I C A g I C A g I C A g I C A g I C B d L A 0 K I C A g I C A g I C A g I C A g I C A g I F s N C i A g I C A g I C A g I C A g I C A g I C A g I C A g I j I w M T Y t N S I s D Q o g I C A g I C A g I C A g I C A g I C A g I C A g I D E w M y 4 z M D E 4 O D Y 3 O T I 0 N T I 4 M g 0 K I C A g I C A g I C A g I C A g I C A g I F 0 s D Q o g I C A g I C A g I C A g I C A g I C A g W w 0 K I C A g I C A g I C A g I C A g I C A g I C A g I C A i M j A x N i 0 2 I i w N C i A g I C A g I C A g I C A g I C A g I C A g I C A g M T A x L j g y N j Q 4 N D A x O D I 2 N D g 0 D Q o g I C A g I C A g I C A g I C A g I C A g X S w N C i A g I C A g I C A g I C A g I C A g I C B b D Q o g I C A g I C A g I C A g I C A g I C A g I C A g I C I y M D E 2 L T c i L A 0 K I C A g I C A g I C A g I C A g I C A g I C A g I C A x M D A u N D Q 4 N D M w N D k z M j c z N T U N C i A g I C A g I C A g I C A g I C A g I C B d L A 0 K I C A g I C A g I C A g I C A g I C A g I F s N C i A g I C A g I C A g I C A g I C A g I C A g I C A g I j I w M T Y t O C I s D Q o g I C A g I C A g I C A g I C A g I C A g I C A g I D k 5 L j E w N z E 0 M j g 1 N z E 0 M j g 2 D Q o g I C A g I C A g I C A g I C A g I C A g X S w N C i A g I C A g I C A g I C A g I C A g I C B b D Q o g I C A g I C A g I C A g I C A g I C A g I C A g I C I y M D E 2 L T k i L A 0 K I C A g I C A g I C A g I C A g I C A g I C A g I C A 5 N S 4 5 N D U 5 N D U 5 N D U 5 N D U 5 N A 0 K I C A g I C A g I C A g I C A g I C A g I F 0 s D Q o g I C A g I C A g I C A g I C A g I C A g W w 0 K I C A g I C A g I C A g I C A g I C A g I C A g I C A i M j A x N i 0 x M C I s D Q o g I C A g I C A g I C A g I C A g I C A g I C A g I D k 4 L j U 5 M T U 0 O T I 5 N T c 3 N D Y 2 D Q o g I C A g I C A g I C A g I C A g I C A g X S w N C i A g I C A g I C A g I C A g I C A g I C B b D Q o g I C A g I C A g I C A g I C A g I C A g I C A g I C I y M D E 2 L T E x I i w N C i A g I C A g I C A g I C A g I C A g I C A g I C A g M T A x L j k w N D c 2 M T k w N D c 2 M T k N C i A g I C A g I C A g I C A g I C A g I C B d L A 0 K I C A g I C A g I C A g I C A g I C A g I F s N C i A g I C A g I C A g I C A g I C A g I C A g I C A g I j I w M T Y t M T I i L A 0 K I C A g I C A g I C A g I C A g I C A g I C A g I C A x M D A N C i A g I C A g I C A g I C A g I C A g I C B d L A 0 K I C A g I C A g I C A g I C A g I C A g I F s N C i A g I C A g I C A g I C A g I C A g I C A g I C A g I j I w M T k t M S I s D Q o g I C A g I C A g I C A g I C A g I C A g I C A g I D E w M A 0 K I C A g I C A g I C A g I C A g I C A g I F 0 s D Q o g I C A g I C A g I C A g I C A g I C A g W w 0 K I C A g I C A g I C A g I C A g I C A g I C A g I C A i M j A x O S 0 y I i w N C i A g I C A g I C A g I C A g I C A g I C A g I C A g M T A w D Q o g I C A g I C A g I C A g I C A g I C A g X S w N C i A g I C A g I C A g I C A g I C A g I C B b D Q o g I C A g I C A g I C A g I C A g I C A g I C A g I C I y M D E 5 L T M i L A 0 K I C A g I C A g I C A g I C A g I C A g I C A g I C A x M D A N C i A g I C A g I C A g I C A g I C A g I C B d L A 0 K I C A g I C A g I C A g I C A g I C A g I F s N C i A g I C A g I C A g I C A g I C A g I C A g I C A g I j I w M T k t N C I s D Q o g I C A g I C A g I C A g I C A g I C A g I C A g I D E w M A 0 K I C A g I C A g I C A g I C A g I C A g I F 0 s D Q o g I C A g I C A g I C A g I C A g I C A g W w 0 K I C A g I C A g I C A g I C A g I C A g I C A g I C A i M j A x O S 0 1 I i w N C i A g I C A g I C A g I C A g I C A g I C A g I C A g M T A w D Q o g I C A g I C A g I C A g I C A g I C A g X S w N C i A g I C A g I C A g I C A g I C A g I C B b D Q o g I C A g I C A g I C A g I C A g I C A g I C A g I C I y M D E 5 L T Y i L A 0 K I C A g I C A g I C A g I C A g I C A g I C A g I C A x M D A N C i A g I C A g I C A g I C A g I C A g I C B d L A 0 K I C A g I C A g I C A g I C A g I C A g I F s N C i A g I C A g I C A g I C A g I C A g I C A g I C A g I j I w M T k t N y I s D Q o g I C A g I C A g I C A g I C A g I C A g I C A g I D E w M A 0 K I C A g I C A g I C A g I C A g I C A g I F 0 s D Q o g I C A g I C A g I C A g I C A g I C A g W w 0 K I C A g I C A g I C A g I C A g I C A g I C A g I C A i M j A x O S 0 4 I i w N C i A g I C A g I C A g I C A g I C A g I C A g I C A g M T A w D Q o g I C A g I C A g I C A g I C A g I C A g X S w N C i A g I C A g I C A g I C A g I C A g I C B b D Q o g I C A g I C A g I C A g I C A g I C A g I C A g I C I y M D E 5 L T k i L A 0 K I C A g I C A g I C A g I C A g I C A g I C A g I C A x M D A N C i A g I C A g I C A g I C A g I C A g I C B d L A 0 K I C A g I C A g I C A g I C A g I C A g I F s N C i A g I C A g I C A g I C A g I C A g I C A g I C A g I j I w M T k t M T A i L A 0 K I C A g I C A g I C A g I C A g I C A g I C A g I C A x M D A N C i A g I C A g I C A g I C A g I C A g I C B d L A 0 K I C A g I C A g I C A g I C A g I C A g I F s N C i A g I C A g I C A g I C A g I C A g I C A g I C A g I j I w M T k t M T E i L A 0 K I C A g I C A g I C A g I C A g I C A g I C A g I C A x M D A N C i A g I C A g I C A g I C A g I C A g I C B d L A 0 K I C A g I C A g I C A g I C A g I C A g I F s N C i A g I C A g I C A g I C A g I C A g I C A g I C A g I j I w M T k t M T I i L A 0 K I C A g I C A g I C A g I C A g I C A g I C A g I C A x M D A N C i A g I C A g I C A g I C A g I C A g I C B d L A 0 K I C A g I C A g I C A g I C A g I C A g I F s N C i A g I C A g I C A g I C A g I C A g I C A g I C A g I j I w M j A t M S I s D Q o g I C A g I C A g I C A g I C A g I C A g I C A g I D E w M C 4 1 O D M z M T I x O T g 4 M z M z O A 0 K I C A g I C A g I C A g I C A g I C A g I F 0 s D Q o g I C A g I C A g I C A g I C A g I C A g W w 0 K I C A g I C A g I C A g I C A g I C A g I C A g I C A i M j A y M C 0 y I i w N C i A g I C A g I C A g I C A g I C A g I C A g I C A g M T A 3 L j U 2 N D I 5 N j U y M D Q y M z Y x D Q o g I C A g I C A g I C A g I C A g I C A g X S w N C i A g I C A g I C A g I C A g I C A g I C B b D Q o g I C A g I C A g I C A g I C A g I C A g I C A g I C I y M D I w L T M i L A 0 K I C A g I C A g I C A g I C A g I C A g I C A g I C A x M T E u M D Y 0 M j I 4 N z g 1 N z Q 3 N z c N C i A g I C A g I C A g I C A g I C A g I C B d L A 0 K I C A g I C A g I C A g I C A g I C A g I F s N C i A g I C A g I C A g I C A g I C A g I C A g I C A g I j I w M j A t N C I s D Q o g I C A g I C A g I C A g I C A g I C A g I C A g I D E w M i 4 z N j M 4 N j Y 2 M T A z O D Q x M g 0 K I C A g I C A g I C A g I C A g I C A g I F 0 s D Q o g I C A g I C A g I C A g I C A g I C A g W w 0 K I C A g I C A g I C A g I C A g I C A g I C A g I C A i M j A y M C 0 1 I i w N C i A g I C A g I C A g I C A g I C A g I C A g I C A g O T g u M T g 1 N T Y 3 M D E w M z A 5 M j g N C i A g I C A g I C A g I C A g I C A g I C B d L A 0 K I C A g I C A g I C A g I C A g I C A g I F s N C i A g I C A g I C A g I C A g I C A g I C A g I C A g I j I w M j A t N i I s D Q o g I C A g I C A g I C A g I C A g I C A g I C A g I D E w M i 4 x N j I 5 N T Y 3 N D A 4 N j U x N w 0 K I C A g I C A g I C A g I C A g I C A g I F 0 s D Q o g I C A g I C A g I C A g I C A g I C A g W w 0 K I C A g I C A g I C A g I C A g I C A g I C A g I C A i M j A y M C 0 3 I i w N C i A g I C A g I C A g I C A g I C A g I C A g I C A g M T A w L j c 4 M T A 4 O T Q x N D E 4 M j k z D Q o g I C A g I C A g I C A g I C A g I C A g X S w N C i A g I C A g I C A g I C A g I C A g I C B b D Q o g I C A g I C A g I C A g I C A g I C A g I C A g I C I y M D I w L T g i L A 0 K I C A g I C A g I C A g I C A g I C A g I C A g I C A 5 N y 4 y O D c z N z U w N z Y 0 O D M 3 O A 0 K I C A g I C A g I C A g I C A g I C A g I F 0 s D Q o g I C A g I C A g I C A g I C A g I C A g W w 0 K I C A g I C A g I C A g I C A g I C A g I C A g I C A i M j A y M C 0 5 I i w N C i A g I C A g I C A g I C A g I C A g I C A g I C A g M T A 1 L j g w N z E y N z g 4 M j U 5 O T U 5 D Q o g I C A g I C A g I C A g I C A g I C A g X S w N C i A g I C A g I C A g I C A g I C A g I C B b D Q o g I C A g I C A g I C A g I C A g I C A g I C A g I C I y M D I w L T E w I i w N C i A g I C A g I C A g I C A g I C A g I C A g I C A g M T A w L j E 3 O D M y M z c 1 N j Y 4 N z E z D Q o g I C A g I C A g I C A g I C A g I C A g X S w N C i A g I C A g I C A g I C A g I C A g I C B b D Q o g I C A g I C A g I C A g I C A g I C A g I C A g I C I y M D I w L T E x I i w N C i A g I C A g I C A g I C A g I C A g I C A g I C A g M T A x L j E w N z U 5 N D k z N j c w O D g 2 D Q o g I C A g I C A g I C A g I C A g I C A g X S w N C i A g I C A g I C A g I C A g I C A g I C B b D Q o g I C A g I C A g I C A g I C A g I C A g I C A g I C I y M D I w L T E y I i w N C i A g I C A g I C A g I C A g I C A g I C A g I C A g M T A 4 L j Y 1 N j E w M z I 4 N j M 4 N D k 4 D Q o g I C A g I C A g I C A g I C A g I C A g X S w N C i A g I C A g I C A g I C A g I C A g I C B b D Q o g I C A g I C A g I C A g I C A g I C A g I C A g I C I y M D I x L T E i L A 0 K I C A g I C A g I C A g I C A g I C A g I C A g I C A x M D E u O D A w M z Q y M D Y 0 O T k y M z U N C i A g I C A g I C A g I C A g I C A g I C B d L A 0 K I C A g I C A g I C A g I C A g I C A g I F s N C i A g I C A g I C A g I C A g I C A g I C A g I C A g I j I w M j E t M i I s D Q o g I C A g I C A g I C A g I C A g I C A g I C A g I D E w N S 4 0 N j Y 0 N D I 2 N T Y y O T E 0 N g 0 K I C A g I C A g I C A g I C A g I C A g I F 0 s D Q o g I C A g I C A g I C A g I C A g I C A g W w 0 K I C A g I C A g I C A g I C A g I C A g I C A g I C A i M j A y M S 0 z I i w N C i A g I C A g I C A g I C A g I C A g I C A g I C A g M T A 0 L j E x N j Y 0 M D k 1 N T E y N z c 4 D Q o g I C A g I C A g I C A g I C A g I C A g X S w N C i A g I C A g I C A g I C A g I C A g I C B b D Q o g I C A g I C A g I C A g I C A g I C A g I C A g I C I y M D I x L T Q i L A 0 K I C A g I C A g I C A g I C A g I C A g I C A g I C A x M D A u N D M 5 N j c 3 M j Q 3 O T E w M z I N C i A g I C A g I C A g I C A g I C A g I C B d L A 0 K I C A g I C A g I C A g I C A g I C A g I F s N C i A g I C A g I C A g I C A g I C A g I C A g I C A g I j I w M j E t N S I s D Q o g I C A g I C A g I C A g I C A g I C A g I C A g I D k 4 L j M 5 N j U x M D g w N z U x N z E 2 D Q o g I C A g I C A g I C A g I C A g I C A g X S w N C i A g I C A g I C A g I C A g I C A g I C B b D Q o g I C A g I C A g I C A g I C A g I C A g I C A g I C I y M D I x L T Y i L A 0 K I C A g I C A g I C A g I C A g I C A g I C A g I C A 5 N y 4 5 M j U 0 O T M 3 N z Q 4 N T E 3 M g 0 K I C A g I C A g I C A g I C A g I C A g I F 0 s D Q o g I C A g I C A g I C A g I C A g I C A g W w 0 K I C A g I C A g I C A g I C A g I C A g I C A g I C A i M j A y M S 0 3 I i w N C i A g I C A g I C A g I C A g I C A g I C A g I C A g M T A 2 L j M 1 M z Y 5 N j g 5 M z A 0 N T U 1 D Q o g I C A g I C A g I C A g I C A g I C A g X S w N C i A g I C A g I C A g I C A g I C A g I C B b D Q o g I C A g I C A g I C A g I C A g I C A g I C A g I C I y M D I x L T g i L A 0 K I C A g I C A g I C A g I C A g I C A g I C A g I C A 5 N i 4 0 N D M z O D A 0 M z E 1 N T E x M g 0 K I C A g I C A g I C A g I C A g I C A g I F 0 s D Q o g I C A g I C A g I C A g I C A g I C A g W w 0 K I C A g I C A g I C A g I C A g I C A g I C A g I C A i M j A y M S 0 5 I i w N C i A g I C A g I C A g I C A g I C A g I C A g I C A g M T A w L j g 4 N T g 0 N T k z N D E 5 N D M N C i A g I C A g I C A g I C A g I C A g I C B d L A 0 K I C A g I C A g I C A g I C A g I C A g I F s N C i A g I C A g I C A g I C A g I C A g I C A g I C A g I j I w M j E t M T A i L A 0 K I C A g I C A g I C A g I C A g I C A g I C A g I C A x M D E u N D Y x O D M 3 O D M w O D g z N T Q N C i A g I C A g I C A g I C A g I C A g I C B d L A 0 K I C A g I C A g I C A g I C A g I C A g I F s N C i A g I C A g I C A g I C A g I C A g I C A g I C A g I j I w M j E t M T E i L A 0 K I C A g I C A g I C A g I C A g I C A g I C A g I C A 5 O S 4 3 M T E 1 M j c 3 O T M x O D c 2 D Q o g I C A g I C A g I C A g I C A g I C A g X S w N C i A g I C A g I C A g I C A g I C A g I C B b D Q o g I C A g I C A g I C A g I C A g I C A g I C A g I C I y M D I x L T E y I i w N C i A g I C A g I C A g I C A g I C A g I C A g I C A g M T A w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S w N C i A g I C A g I C A g e w 0 K I C A g I C A g I C A g I C A g I n R 5 c G U i O i A i b G l u Z S I s D Q o g I C A g I C A g I C A g I C A i b m F t Z S I 6 I C J c d T V j M G Z c d T l l Y T Y i L A 0 K I C A g I C A g I C A g I C A g I m N v b m 5 l Y 3 R O d W x s c y I 6 I G Z h b H N l L A 0 K I C A g I C A g I C A g I C A g I n h B e G l z S W 5 k Z X g i O i A x L A 0 K I C A g I C A g I C A g I C A g I n l B e G l z S W 5 k Z X g i O i A x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i M j A x M C 0 x I i w N C i A g I C A g I C A g I C A g I C A g I C A g I C A g O T Y u N j Y 2 N j Y 2 N j Y 2 N j Y 2 N j c N C i A g I C A g I C A g I C A g I C A g I C B d L A 0 K I C A g I C A g I C A g I C A g I C A g I F s N C i A g I C A g I C A g I C A g I C A g I C A g I C A g I j I w M T A t M i I s D Q o g I C A g I C A g I C A g I C A g I C A g I C A g I D k 5 L j Q y N T I 4 N z M 1 N j M y M T g z D Q o g I C A g I C A g I C A g I C A g I C A g X S w N C i A g I C A g I C A g I C A g I C A g I C B b D Q o g I C A g I C A g I C A g I C A g I C A g I C A g I C I y M D E w L T M i L A 0 K I C A g I C A g I C A g I C A g I C A g I C A g I C A 5 M y 4 2 N D E 2 M T g 0 O T c x M D k 4 M g 0 K I C A g I C A g I C A g I C A g I C A g I F 0 s D Q o g I C A g I C A g I C A g I C A g I C A g W w 0 K I C A g I C A g I C A g I C A g I C A g I C A g I C A i M j A x M C 0 0 I i w N C i A g I C A g I C A g I C A g I C A g I C A g I C A g O T g u M T Q 4 M T Q 4 M T Q 4 M T Q 4 M T U N C i A g I C A g I C A g I C A g I C A g I C B d L A 0 K I C A g I C A g I C A g I C A g I C A g I F s N C i A g I C A g I C A g I C A g I C A g I C A g I C A g I j I w M T A t N S I s D Q o g I C A g I C A g I C A g I C A g I C A g I C A g I D k 2 L j I y N j Q x N T A 5 N D M z O T Y z D Q o g I C A g I C A g I C A g I C A g I C A g X S w N C i A g I C A g I C A g I C A g I C A g I C B b D Q o g I C A g I C A g I C A g I C A g I C A g I C A g I C I y M D E w L T Y i L A 0 K I C A g I C A g I C A g I C A g I C A g I C A g I C A x M D c u O D Q z M T M 3 M j U 0 O T A x O T Y N C i A g I C A g I C A g I C A g I C A g I C B d L A 0 K I C A g I C A g I C A g I C A g I C A g I F s N C i A g I C A g I C A g I C A g I C A g I C A g I C A g I j I w M T A t N y I s D Q o g I C A g I C A g I C A g I C A g I C A g I C A g I D E y M S 4 y M T I x M j E y M T I x M j E y M g 0 K I C A g I C A g I C A g I C A g I C A g I F 0 s D Q o g I C A g I C A g I C A g I C A g I C A g W w 0 K I C A g I C A g I C A g I C A g I C A g I C A g I C A i M j A x M C 0 4 I i w N C i A g I C A g I C A g I C A g I C A g I C A g I C A g M T A 2 L j U N C i A g I C A g I C A g I C A g I C A g I C B d L A 0 K I C A g I C A g I C A g I C A g I C A g I F s N C i A g I C A g I C A g I C A g I C A g I C A g I C A g I j I w M T A t O S I s D Q o g I C A g I C A g I C A g I C A g I C A g I C A g I D E w M S 4 0 M D g 0 N T A 3 M D Q y M j U z N A 0 K I C A g I C A g I C A g I C A g I C A g I F 0 s D Q o g I C A g I C A g I C A g I C A g I C A g W w 0 K I C A g I C A g I C A g I C A g I C A g I C A g I C A i M j A x M C 0 x M C I s D Q o g I C A g I C A g I C A g I C A g I C A g I C A g I D E w M y 4 3 M D M 3 M D M 3 M D M 3 M D M 3 D Q o g I C A g I C A g I C A g I C A g I C A g X S w N C i A g I C A g I C A g I C A g I C A g I C B b D Q o g I C A g I C A g I C A g I C A g I C A g I C A g I C I y M D E w L T E x I i w N C i A g I C A g I C A g I C A g I C A g I C A g I C A g M T A 1 L j g w M z U 3 M T Q y O D U 3 M T Q y D Q o g I C A g I C A g I C A g I C A g I C A g X S w N C i A g I C A g I C A g I C A g I C A g I C B b D Q o g I C A g I C A g I C A g I C A g I C A g I C A g I C I y M D E w L T E y I i w N C i A g I C A g I C A g I C A g I C A g I C A g I C A g M T A 5 L j I 4 M j c w M D Q y M T k 0 M D k z D Q o g I C A g I C A g I C A g I C A g I C A g X S w N C i A g I C A g I C A g I C A g I C A g I C B b D Q o g I C A g I C A g I C A g I C A g I C A g I C A g I C I y M D E y L T E i L A 0 K I C A g I C A g I C A g I C A g I C A g I C A g I C A x M D A u N z c y M j A w N z c y M j A w N z g N C i A g I C A g I C A g I C A g I C A g I C B d L A 0 K I C A g I C A g I C A g I C A g I C A g I F s N C i A g I C A g I C A g I C A g I C A g I C A g I C A g I j I w M T I t M i I s D Q o g I C A g I C A g I C A g I C A g I C A g I C A g I D E w M S 4 1 M z I 1 N j c w N D k 4 M D g 0 M g 0 K I C A g I C A g I C A g I C A g I C A g I F 0 s D Q o g I C A g I C A g I C A g I C A g I C A g W w 0 K I C A g I C A g I C A g I C A g I C A g I C A g I C A i M j A x M i 0 z I i w N C i A g I C A g I C A g I C A g I C A g I C A g I C A g O T g u N D k w N T Y 2 M D M 3 N z M 1 O D U N C i A g I C A g I C A g I C A g I C A g I C B d L A 0 K I C A g I C A g I C A g I C A g I C A g I F s N C i A g I C A g I C A g I C A g I C A g I C A g I C A g I j I w M T I t N C I s D Q o g I C A g I C A g I C A g I C A g I C A g I C A g I D k z L j g 2 O T c z M T g w M D c 2 N j I 5 D Q o g I C A g I C A g I C A g I C A g I C A g X S w N C i A g I C A g I C A g I C A g I C A g I C B b D Q o g I C A g I C A g I C A g I C A g I C A g I C A g I C I y M D E y L T U i L A 0 K I C A g I C A g I C A g I C A g I C A g I C A g I C A x M D A u N D A 4 M T Y z M j Y 1 M z A 2 M T M N C i A g I C A g I C A g I C A g I C A g I C B d L A 0 K I C A g I C A g I C A g I C A g I C A g I F s N C i A g I C A g I C A g I C A g I C A g I C A g I C A g I j I w M T I t N i I s D Q o g I C A g I C A g I C A g I C A g I C A g I C A g I D E x N y 4 4 O D Y x N z g 4 N j E 3 O D g 2 M g 0 K I C A g I C A g I C A g I C A g I C A g I F 0 s D Q o g I C A g I C A g I C A g I C A g I C A g W w 0 K I C A g I C A g I C A g I C A g I C A g I C A g I C A i M j A x M i 0 3 I i w N C i A g I C A g I C A g I C A g I C A g I C A g I C A g M T A x L j c y N D E z N z k z M T A z N D Q 4 D Q o g I C A g I C A g I C A g I C A g I C A g X S w N C i A g I C A g I C A g I C A g I C A g I C B b D Q o g I C A g I C A g I C A g I C A g I C A g I C A g I C I y M D E y L T g i L A 0 K I C A g I C A g I C A g I C A g I C A g I C A g I C A x M D M u M D U w O D Q 3 N D U 3 N j I 3 M T E N C i A g I C A g I C A g I C A g I C A g I C B d L A 0 K I C A g I C A g I C A g I C A g I C A g I F s N C i A g I C A g I C A g I C A g I C A g I C A g I C A g I j I w M T I t O S I s D Q o g I C A g I C A g I C A g I C A g I C A g I C A g I D E w M S 4 z M T U 3 O D k 0 N z M 2 O D Q y D Q o g I C A g I C A g I C A g I C A g I C A g X S w N C i A g I C A g I C A g I C A g I C A g I C B b D Q o g I C A g I C A g I C A g I C A g I C A g I C A g I C I y M D E y L T E w I i w N C i A g I C A g I C A g I C A g I C A g I C A g I C A g M T A w L j k 3 N D A y N T k 3 N D A y N T k 4 D Q o g I C A g I C A g I C A g I C A g I C A g X S w N C i A g I C A g I C A g I C A g I C A g I C B b D Q o g I C A g I C A g I C A g I C A g I C A g I C A g I C I y M D E y L T E x I i w N C i A g I C A g I C A g I C A g I C A g I C A g I C A g O T g u M D c w N z M 5 N T Q 5 O D M 5 M j M N C i A g I C A g I C A g I C A g I C A g I C B d L A 0 K I C A g I C A g I C A g I C A g I C A g I F s N C i A g I C A g I C A g I C A g I C A g I C A g I C A g I j I w M T I t M T I i L A 0 K I C A g I C A g I C A g I C A g I C A g I C A g I C A 5 N y 4 3 M D Q 5 M T g w M z I 3 O D Y 4 O A 0 K I C A g I C A g I C A g I C A g I C A g I F 0 s D Q o g I C A g I C A g I C A g I C A g I C A g W w 0 K I C A g I C A g I C A g I C A g I C A g I C A g I C A i M j A x M y 0 x I i w N C i A g I C A g I C A g I C A g I C A g I C A g I C A g O T g u M z I y M T Q 3 N j U x M D A 2 N w 0 K I C A g I C A g I C A g I C A g I C A g I F 0 s D Q o g I C A g I C A g I C A g I C A g I C A g W w 0 K I C A g I C A g I C A g I C A g I C A g I C A g I C A i M j A x M y 0 y I i w N C i A g I C A g I C A g I C A g I C A g I C A g I C A g O T c u N j E w O T I x N T A x N z A 2 N D k N C i A g I C A g I C A g I C A g I C A g I C B d L A 0 K I C A g I C A g I C A g I C A g I C A g I F s N C i A g I C A g I C A g I C A g I C A g I C A g I C A g I j I w M T M t M y I s D Q o g I C A g I C A g I C A g I C A g I C A g I C A g I D k 4 L j k 1 M T A 0 O D k 1 M T A 0 O D k 1 D Q o g I C A g I C A g I C A g I C A g I C A g X S w N C i A g I C A g I C A g I C A g I C A g I C B b D Q o g I C A g I C A g I C A g I C A g I C A g I C A g I C I y M D E z L T Q i L A 0 K I C A g I C A g I C A g I C A g I C A g I C A g I C A 5 O S 4 2 N D Y 2 N D M x M D k 1 N D A 2 M w 0 K I C A g I C A g I C A g I C A g I C A g I F 0 s D Q o g I C A g I C A g I C A g I C A g I C A g W w 0 K I C A g I C A g I C A g I C A g I C A g I C A g I C A i M j A x M y 0 1 I i w N C i A g I C A g I C A g I C A g I C A g I C A g I C A g O T Y u M D k 5 M j k w N z g w M T Q x O D Q N C i A g I C A g I C A g I C A g I C A g I C B d L A 0 K I C A g I C A g I C A g I C A g I C A g I F s N C i A g I C A g I C A g I C A g I C A g I C A g I C A g I j I w M T M t N i I s D Q o g I C A g I C A g I C A g I C A g I C A g I C A g I D k 0 L j A 5 N T k 0 M D k 1 O T Q w O T Y N C i A g I C A g I C A g I C A g I C A g I C B d L A 0 K I C A g I C A g I C A g I C A g I C A g I F s N C i A g I C A g I C A g I C A g I C A g I C A g I C A g I j I w M T M t N y I s D Q o g I C A g I C A g I C A g I C A g I C A g I C A g I D k 5 L j I x N T Y 4 N j I 3 N D U w O T g N C i A g I C A g I C A g I C A g I C A g I C B d L A 0 K I C A g I C A g I C A g I C A g I C A g I F s N C i A g I C A g I C A g I C A g I C A g I C A g I C A g I j I w M T M t O C I s D Q o g I C A g I C A g I C A g I C A g I C A g I C A g I D k 4 L j g x N D I y O T I 0 O T A x M T g 2 D Q o g I C A g I C A g I C A g I C A g I C A g X S w N C i A g I C A g I C A g I C A g I C A g I C B b D Q o g I C A g I C A g I C A g I C A g I C A g I C A g I C I y M D E z L T k i L A 0 K I C A g I C A g I C A g I C A g I C A g I C A g I C A x M D I u M A 0 K I C A g I C A g I C A g I C A g I C A g I F 0 s D Q o g I C A g I C A g I C A g I C A g I C A g W w 0 K I C A g I C A g I C A g I C A g I C A g I C A g I C A i M j A x M y 0 x M C I s D Q o g I C A g I C A g I C A g I C A g I C A g I C A g I D k 4 L j g y M z U y O T Q x M T c 2 N D c x D Q o g I C A g I C A g I C A g I C A g I C A g X S w N C i A g I C A g I C A g I C A g I C A g I C B b D Q o g I C A g I C A g I C A g I C A g I C A g I C A g I C I y M D E z L T E x I i w N C i A g I C A g I C A g I C A g I C A g I C A g I C A g O T g u M D E 1 O D c z M D E 1 O D c z M D E N C i A g I C A g I C A g I C A g I C A g I C B d L A 0 K I C A g I C A g I C A g I C A g I C A g I F s N C i A g I C A g I C A g I C A g I C A g I C A g I C A g I j I w M T M t M T I i L A 0 K I C A g I C A g I C A g I C A g I C A g I C A g I C A 5 O C 4 3 O D U 0 M j U x M D E y M T Q 1 N w 0 K I C A g I C A g I C A g I C A g I C A g I F 0 s D Q o g I C A g I C A g I C A g I C A g I C A g W w 0 K I C A g I C A g I C A g I C A g I C A g I C A g I C A i M j A x N C 0 x I i w N C i A g I C A g I C A g I C A g I C A g I C A g I C A g O T c u O T U w O D E 5 N j c y M T M x M T U N C i A g I C A g I C A g I C A g I C A g I C B d L A 0 K I C A g I C A g I C A g I C A g I C A g I F s N C i A g I C A g I C A g I C A g I C A g I C A g I C A g I j I w M T Q t M i I s D Q o g I C A g I C A g I C A g I C A g I C A g I C A g I D E w M y 4 3 N j U 2 O T A z N z Y 1 N j k w N A 0 K I C A g I C A g I C A g I C A g I C A g I F 0 s D Q o g I C A g I C A g I C A g I C A g I C A g W w 0 K I C A g I C A g I C A g I C A g I C A g I C A g I C A i M j A x N C 0 z I i w N C i A g I C A g I C A g I C A g I C A g I C A g I C A g M T A x L j I w O T Y 3 N z Q x O T M 1 N D g 1 D Q o g I C A g I C A g I C A g I C A g I C A g X S w N C i A g I C A g I C A g I C A g I C A g I C B b D Q o g I C A g I C A g I C A g I C A g I C A g I C A g I C I y M D E 0 L T Q i L A 0 K I C A g I C A g I C A g I C A g I C A g I C A g I C A x M D M u N T g 1 N j U 3 M z c w N T E 3 O T I N C i A g I C A g I C A g I C A g I C A g I C B d L A 0 K I C A g I C A g I C A g I C A g I C A g I F s N C i A g I C A g I C A g I C A g I C A g I C A g I C A g I j I w M T Q t N S I s D Q o g I C A g I C A g I C A g I C A g I C A g I C A g I D k x L j U z O D Q 2 M T U z O D Q 2 M T U z D Q o g I C A g I C A g I C A g I C A g I C A g X S w N C i A g I C A g I C A g I C A g I C A g I C B b D Q o g I C A g I C A g I C A g I C A g I C A g I C A g I C I y M D E 0 L T Y i L A 0 K I C A g I C A g I C A g I C A g I C A g I C A g I C A 5 N C 4 5 N T c 5 O D M x O T M y N z c z D Q o g I C A g I C A g I C A g I C A g I C A g X S w N C i A g I C A g I C A g I C A g I C A g I C B b D Q o g I C A g I C A g I C A g I C A g I C A g I C A g I C I y M D E 0 L T c i L A 0 K I C A g I C A g I C A g I C A g I C A g I C A g I C A 5 N i 4 5 M D I 2 N T Q 4 N j c y N T Y 2 M w 0 K I C A g I C A g I C A g I C A g I C A g I F 0 s D Q o g I C A g I C A g I C A g I C A g I C A g W w 0 K I C A g I C A g I C A g I C A g I C A g I C A g I C A i M j A x N C 0 4 I i w N C i A g I C A g I C A g I C A g I C A g I C A g I C A g O T U u O D k w N D E w O T U 4 O T A 0 M Q 0 K I C A g I C A g I C A g I C A g I C A g I F 0 s D Q o g I C A g I C A g I C A g I C A g I C A g W w 0 K I C A g I C A g I C A g I C A g I C A g I C A g I C A i M j A x N C 0 5 I i w N C i A g I C A g I C A g I C A g I C A g I C A g I C A g M T A w L j A N C i A g I C A g I C A g I C A g I C A g I C B d L A 0 K I C A g I C A g I C A g I C A g I C A g I F s N C i A g I C A g I C A g I C A g I C A g I C A g I C A g I j I w M T Q t M T A i L A 0 K I C A g I C A g I C A g I C A g I C A g I C A g I C A x M D U u N z E 0 M j g 1 N z E 0 M j g 1 N z I N C i A g I C A g I C A g I C A g I C A g I C B d L A 0 K I C A g I C A g I C A g I C A g I C A g I F s N C i A g I C A g I C A g I C A g I C A g I C A g I C A g I j I w M T Q t M T E i L A 0 K I C A g I C A g I C A g I C A g I C A g I C A g I C A x M D E u O D A x O D A x O D A x O D A x O A 0 K I C A g I C A g I C A g I C A g I C A g I F 0 s D Q o g I C A g I C A g I C A g I C A g I C A g W w 0 K I C A g I C A g I C A g I C A g I C A g I C A g I C A i M j A x N C 0 x M i I s D Q o g I C A g I C A g I C A g I C A g I C A g I C A g I D E w M C 4 w D Q o g I C A g I C A g I C A g I C A g I C A g X S w N C i A g I C A g I C A g I C A g I C A g I C B b D Q o g I C A g I C A g I C A g I C A g I C A g I C A g I C I y M D E 1 L T E i L A 0 K I C A g I C A g I C A g I C A g I C A g I C A g I C A 5 N S 4 1 N z U y M j E y M z g 5 M z g w N g 0 K I C A g I C A g I C A g I C A g I C A g I F 0 s D Q o g I C A g I C A g I C A g I C A g I C A g W w 0 K I C A g I C A g I C A g I C A g I C A g I C A g I C A i M j A x N S 0 y I i w N C i A g I C A g I C A g I C A g I C A g I C A g I C A g O T Y u N z U 5 M j U 5 M j U 5 M j U 5 M j U N C i A g I C A g I C A g I C A g I C A g I C B d L A 0 K I C A g I C A g I C A g I C A g I C A g I F s N C i A g I C A g I C A g I C A g I C A g I C A g I C A g I j I w M T U t M y I s D Q o g I C A g I C A g I C A g I C A g I C A g I C A g I D k 3 L j Y w N z Y 1 N T U w M j M 5 M j M 1 D Q o g I C A g I C A g I C A g I C A g I C A g X S w N C i A g I C A g I C A g I C A g I C A g I C B b D Q o g I C A g I C A g I C A g I C A g I C A g I C A g I C I y M D E 1 L T Q i L A 0 K I C A g I C A g I C A g I C A g I C A g I C A g I C A 5 N i 4 w N z g 0 M z E z N z I 1 N D k w M g 0 K I C A g I C A g I C A g I C A g I C A g I F 0 s D Q o g I C A g I C A g I C A g I C A g I C A g W w 0 K I C A g I C A g I C A g I C A g I C A g I C A g I C A i M j A x N S 0 1 I i w N C i A g I C A g I C A g I C A g I C A g I C A g I C A g M T A y L j A 0 M D g x N j M y N j U z M D Y y D Q o g I C A g I C A g I C A g I C A g I C A g X S w N C i A g I C A g I C A g I C A g I C A g I C B b D Q o g I C A g I C A g I C A g I C A g I C A g I C A g I C I y M D E 1 L T Y i L A 0 K I C A g I C A g I C A g I C A g I C A g I C A g I C A 5 N i 4 w D Q o g I C A g I C A g I C A g I C A g I C A g X S w N C i A g I C A g I C A g I C A g I C A g I C B b D Q o g I C A g I C A g I C A g I C A g I C A g I C A g I C I y M D E 1 L T c i L A 0 K I C A g I C A g I C A g I C A g I C A g I C A g I C A 5 M i 4 3 M D g z M z M z M z M z M z M z N A 0 K I C A g I C A g I C A g I C A g I C A g I F 0 s D Q o g I C A g I C A g I C A g I C A g I C A g W w 0 K I C A g I C A g I C A g I C A g I C A g I C A g I C A i M j A x N S 0 4 I i w N C i A g I C A g I C A g I C A g I C A g I C A g I C A g O T c u M T k x M D E x M j M 1 O T U 1 M D Y N C i A g I C A g I C A g I C A g I C A g I C B d L A 0 K I C A g I C A g I C A g I C A g I C A g I F s N C i A g I C A g I C A g I C A g I C A g I C A g I C A g I j I w M T U t O S I s D Q o g I C A g I C A g I C A g I C A g I C A g I C A g I D E w M y 4 0 N j g y M D g w O T I 0 O D U 1 N Q 0 K I C A g I C A g I C A g I C A g I C A g I F 0 s D Q o g I C A g I C A g I C A g I C A g I C A g W w 0 K I C A g I C A g I C A g I C A g I C A g I C A g I C A i M j A x N S 0 x M C I s D Q o g I C A g I C A g I C A g I C A g I C A g I C A g I D E w M C 4 w D Q o g I C A g I C A g I C A g I C A g I C A g X S w N C i A g I C A g I C A g I C A g I C A g I C B b D Q o g I C A g I C A g I C A g I C A g I C A g I C A g I C I y M D E 1 L T E x I i w N C i A g I C A g I C A g I C A g I C A g I C A g I C A g O T Y u N j Q 4 M D Q 0 N j k y N z M 3 N D M N C i A g I C A g I C A g I C A g I C A g I C B d L A 0 K I C A g I C A g I C A g I C A g I C A g I F s N C i A g I C A g I C A g I C A g I C A g I C A g I C A g I j I w M T U t M T I i L A 0 K I C A g I C A g I C A g I C A g I C A g I C A g I C A x M D I u M z E y M T M 4 N z I 4 M z I z N w 0 K I C A g I C A g I C A g I C A g I C A g I F 0 s D Q o g I C A g I C A g I C A g I C A g I C A g W w 0 K I C A g I C A g I C A g I C A g I C A g I C A g I C A i M j A x N i 0 x I i w N C i A g I C A g I C A g I C A g I C A g I C A g I C A g O T U u N D g w M j I 1 O T g 4 N z A w N T c N C i A g I C A g I C A g I C A g I C A g I C B d L A 0 K I C A g I C A g I C A g I C A g I C A g I F s N C i A g I C A g I C A g I C A g I C A g I C A g I C A g I j I w M T Y t M i I s D Q o g I C A g I C A g I C A g I C A g I C A g I C A g I D k 1 L j g 1 N z k 4 O D E 2 N T Y 4 M D Q 3 D Q o g I C A g I C A g I C A g I C A g I C A g X S w N C i A g I C A g I C A g I C A g I C A g I C B b D Q o g I C A g I C A g I C A g I C A g I C A g I C A g I C I y M D E 2 L T M i L A 0 K I C A g I C A g I C A g I C A g I C A g I C A g I C A x M D E u M j M 0 N T Y 3 O T A x M j M 0 N T c N C i A g I C A g I C A g I C A g I C A g I C B d L A 0 K I C A g I C A g I C A g I C A g I C A g I F s N C i A g I C A g I C A g I C A g I C A g I C A g I C A g I j I w M T Y t N C I s D Q o g I C A g I C A g I C A g I C A g I C A g I C A g I D E w M C 4 w D Q o g I C A g I C A g I C A g I C A g I C A g X S w N C i A g I C A g I C A g I C A g I C A g I C B b D Q o g I C A g I C A g I C A g I C A g I C A g I C A g I C I y M D E 2 L T U i L A 0 K I C A g I C A g I C A g I C A g I C A g I C A g I C A 5 M y 4 5 M D I 0 M z k w M j Q z O T A y M w 0 K I C A g I C A g I C A g I C A g I C A g I F 0 s D Q o g I C A g I C A g I C A g I C A g I C A g W w 0 K I C A g I C A g I C A g I C A g I C A g I C A g I C A i M j A x N i 0 2 I i w N C i A g I C A g I C A g I C A g I C A g I C A g I C A g O D k u N j E w M z g 5 N j E w M z g 5 N g 0 K I C A g I C A g I C A g I C A g I C A g I F 0 s D Q o g I C A g I C A g I C A g I C A g I C A g W w 0 K I C A g I C A g I C A g I C A g I C A g I C A g I C A i M j A x N i 0 3 I i w N C i A g I C A g I C A g I C A g I C A g I C A g I C A g O T c u O D I 2 M D g 2 O T U 2 N T I x N z M N C i A g I C A g I C A g I C A g I C A g I C B d L A 0 K I C A g I C A g I C A g I C A g I C A g I F s N C i A g I C A g I C A g I C A g I C A g I C A g I C A g I j I w M T Y t O C I s D Q o g I C A g I C A g I C A g I C A g I C A g I C A g I D k 0 L j g x N D g x N D g x N D g x N D g y D Q o g I C A g I C A g I C A g I C A g I C A g X S w N C i A g I C A g I C A g I C A g I C A g I C B b D Q o g I C A g I C A g I C A g I C A g I C A g I C A g I C I y M D E 2 L T k i L A 0 K I C A g I C A g I C A g I C A g I C A g I C A g I C A x M D U u N D Y 4 N z U N C i A g I C A g I C A g I C A g I C A g I C B d L A 0 K I C A g I C A g I C A g I C A g I C A g I F s N C i A g I C A g I C A g I C A g I C A g I C A g I C A g I j I w M T Y t M T A i L A 0 K I C A g I C A g I C A g I C A g I C A g I C A g I C A x M D U u O T I 1 O T I 1 O T I 1 O T I 1 O T Q N C i A g I C A g I C A g I C A g I C A g I C B d L A 0 K I C A g I C A g I C A g I C A g I C A g I F s N C i A g I C A g I C A g I C A g I C A g I C A g I C A g I j I w M T Y t M T E i L A 0 K I C A g I C A g I C A g I C A g I C A g I C A g I C A x M D A u N j k 5 M z A w N j k 5 M z A w N z E N C i A g I C A g I C A g I C A g I C A g I C B d L A 0 K I C A g I C A g I C A g I C A g I C A g I F s N C i A g I C A g I C A g I C A g I C A g I C A g I C A g I j I w M T Y t M T I i L A 0 K I C A g I C A g I C A g I C A g I C A g I C A g I C A x M z Q u N z I y M j I y M j I y M j I y M j M N C i A g I C A g I C A g I C A g I C A g I C B d L A 0 K I C A g I C A g I C A g I C A g I C A g I F s N C i A g I C A g I C A g I C A g I C A g I C A g I C A g I j I w M T k t M S I s D Q o g I C A g I C A g I C A g I C A g I C A g I C A g I D E w M S 4 w M z A 5 M j c 4 M z U w N T E 1 N A 0 K I C A g I C A g I C A g I C A g I C A g I F 0 s D Q o g I C A g I C A g I C A g I C A g I C A g W w 0 K I C A g I C A g I C A g I C A g I C A g I C A g I C A i M j A x O S 0 y I i w N C i A g I C A g I C A g I C A g I C A g I C A g I C A g O T c u N D Q 4 O T c 5 N T k x O D M 2 N z M N C i A g I C A g I C A g I C A g I C A g I C B d L A 0 K I C A g I C A g I C A g I C A g I C A g I F s N C i A g I C A g I C A g I C A g I C A g I C A g I C A g I j I w M T k t M y I s D Q o g I C A g I C A g I C A g I C A g I C A g I C A g I D k 0 L j c 2 N D M 5 N z k w N T c 1 O T E 1 D Q o g I C A g I C A g I C A g I C A g I C A g X S w N C i A g I C A g I C A g I C A g I C A g I C B b D Q o g I C A g I C A g I C A g I C A g I C A g I C A g I C I y M D E 5 L T Q i L A 0 K I C A g I C A g I C A g I C A g I C A g I C A g I C A 5 N y 4 y M z c 1 N j k w N j A 3 N z M 0 O A 0 K I C A g I C A g I C A g I C A g I C A g I F 0 s D Q o g I C A g I C A g I C A g I C A g I C A g W w 0 K I C A g I C A g I C A g I C A g I C A g I C A g I C A i M j A x O S 0 1 I i w N C i A g I C A g I C A g I C A g I C A g I C A g I C A g M T A w L j U 2 O D E 4 M T g x O D E 4 M T g x D Q o g I C A g I C A g I C A g I C A g I C A g X S w N C i A g I C A g I C A g I C A g I C A g I C B b D Q o g I C A g I C A g I C A g I C A g I C A g I C A g I C I y M D E 5 L T Y i L A 0 K I C A g I C A g I C A g I C A g I C A g I C A g I C A 5 M y 4 3 O D U z M T A 3 M z Q 0 N j M y O A 0 K I C A g I C A g I C A g I C A g I C A g I F 0 s D Q o g I C A g I C A g I C A g I C A g I C A g W w 0 K I C A g I C A g I C A g I C A g I C A g I C A g I C A i M j A x O S 0 3 I i w N C i A g I C A g I C A g I C A g I C A g I C A g I C A g O T Y u M z g 1 N T Q y M T Y 4 N j c 0 N w 0 K I C A g I C A g I C A g I C A g I C A g I F 0 s D Q o g I C A g I C A g I C A g I C A g I C A g W w 0 K I C A g I C A g I C A g I C A g I C A g I C A g I C A i M j A x O S 0 4 I i w N C i A g I C A g I C A g I C A g I C A g I C A g I C A g O T g u M T I 1 D Q o g I C A g I C A g I C A g I C A g I C A g X S w N C i A g I C A g I C A g I C A g I C A g I C B b D Q o g I C A g I C A g I C A g I C A g I C A g I C A g I C I y M D E 5 L T k i L A 0 K I C A g I C A g I C A g I C A g I C A g I C A g I C A x M D Q u N D U 4 N T k 4 N z I 2 M T E 0 N j Q N C i A g I C A g I C A g I C A g I C A g I C B d L A 0 K I C A g I C A g I C A g I C A g I C A g I F s N C i A g I C A g I C A g I C A g I C A g I C A g I C A g I j I w M T k t M T A i L A 0 K I C A g I C A g I C A g I C A g I C A g I C A g I C A 5 O C 4 x N z A 3 M z E 3 M D c z M T c w N w 0 K I C A g I C A g I C A g I C A g I C A g I F 0 s D Q o g I C A g I C A g I C A g I C A g I C A g W w 0 K I C A g I C A g I C A g I C A g I C A g I C A g I C A i M j A x O S 0 x M S I s D Q o g I C A g I C A g I C A g I C A g I C A g I C A g I D E w N i 4 y M T E x O D A x M j Q y M j M 1 O Q 0 K I C A g I C A g I C A g I C A g I C A g I F 0 s D Q o g I C A g I C A g I C A g I C A g I C A g W w 0 K I C A g I C A g I C A g I C A g I C A g I C A g I C A i M j A x O S 0 x M i I s D Q o g I C A g I C A g I C A g I C A g I C A g I C A g I D E w N C 4 4 N T M 4 M D E x N j k 1 O T A 2 N A 0 K I C A g I C A g I C A g I C A g I C A g I F 0 s D Q o g I C A g I C A g I C A g I C A g I C A g W w 0 K I C A g I C A g I C A g I C A g I C A g I C A g I C A i M j A y M C 0 x I i w N C i A g I C A g I C A g I C A g I C A g I C A g I C A g M T A w L j A N C i A g I C A g I C A g I C A g I C A g I C B d L A 0 K I C A g I C A g I C A g I C A g I C A g I F s N C i A g I C A g I C A g I C A g I C A g I C A g I C A g I j I w M j A t M i I s D Q o g I C A g I C A g I C A g I C A g I C A g I C A g I D k 5 L j Y w O T U 5 M j g 2 M T E y N j Y N C i A g I C A g I C A g I C A g I C A g I C B d L A 0 K I C A g I C A g I C A g I C A g I C A g I F s N C i A g I C A g I C A g I C A g I C A g I C A g I C A g I j I w M j A t M y I s D Q o g I C A g I C A g I C A g I C A g I C A g I C A g I D k 5 L j c 3 N j A z N T g z N D I 2 N j U y D Q o g I C A g I C A g I C A g I C A g I C A g X S w N C i A g I C A g I C A g I C A g I C A g I C B b D Q o g I C A g I C A g I C A g I C A g I C A g I C A g I C I y M D I w L T Q i L A 0 K I C A g I C A g I C A g I C A g I C A g I C A g I C A 5 O C 4 x N D g x N D g x N D g x N D g x N w 0 K I C A g I C A g I C A g I C A g I C A g I F 0 s D Q o g I C A g I C A g I C A g I C A g I C A g W w 0 K I C A g I C A g I C A g I C A g I C A g I C A g I C A i M j A y M C 0 1 I i w N C i A g I C A g I C A g I C A g I C A g I C A g I C A g O T U u O D I 2 M T g 2 M z k y M j I 0 M T I N C i A g I C A g I C A g I C A g I C A g I C B d L A 0 K I C A g I C A g I C A g I C A g I C A g I F s N C i A g I C A g I C A g I C A g I C A g I C A g I C A g I j I w M j A t N i I s D Q o g I C A g I C A g I C A g I C A g I C A g I C A g I D k 5 L j U y M j Y 3 M z A z M T A y N j I 3 D Q o g I C A g I C A g I C A g I C A g I C A g X S w N C i A g I C A g I C A g I C A g I C A g I C B b D Q o g I C A g I C A g I C A g I C A g I C A g I C A g I C I y M D I w L T c i L A 0 K I C A g I C A g I C A g I C A g I C A g I C A g I C A x M D A u M j M 5 O D A 4 M T U z N D c 3 M g 0 K I C A g I C A g I C A g I C A g I C A g I F 0 s D Q o g I C A g I C A g I C A g I C A g I C A g W w 0 K I C A g I C A g I C A g I C A g I C A g I C A g I C A i M j A y M C 0 4 I i w N C i A g I C A g I C A g I C A g I C A g I C A g I C A g M T A z L j k 0 N z M 2 O D Q y M T A 1 M j Y 2 D Q o g I C A g I C A g I C A g I C A g I C A g X S w N C i A g I C A g I C A g I C A g I C A g I C B b D Q o g I C A g I C A g I C A g I C A g I C A g I C A g I C I y M D I w L T k i L A 0 K I C A g I C A g I C A g I C A g I C A g I C A g I C A x M D U u M j k z N D Q w N z M 2 N D c 4 N w 0 K I C A g I C A g I C A g I C A g I C A g I F 0 s D Q o g I C A g I C A g I C A g I C A g I C A g W w 0 K I C A g I C A g I C A g I C A g I C A g I C A g I C A i M j A y M C 0 x M C I s D Q o g I C A g I C A g I C A g I C A g I C A g I C A g I D E w N S 4 x O T E y N T Y 4 M z A 2 M D E w O Q 0 K I C A g I C A g I C A g I C A g I C A g I F 0 s D Q o g I C A g I C A g I C A g I C A g I C A g W w 0 K I C A g I C A g I C A g I C A g I C A g I C A g I C A i M j A y M C 0 x M S I s D Q o g I C A g I C A g I C A g I C A g I C A g I C A g I D E w M y 4 2 M z Y z N j M 2 M z Y z N j M 2 N A 0 K I C A g I C A g I C A g I C A g I C A g I F 0 s D Q o g I C A g I C A g I C A g I C A g I C A g W w 0 K I C A g I C A g I C A g I C A g I C A g I C A g I C A i M j A y M C 0 x M i I s D Q o g I C A g I C A g I C A g I C A g I C A g I C A g I D E w M C 4 5 N T I z O D A 5 N T I z O D A 5 N Q 0 K I C A g I C A g I C A g I C A g I C A g I F 0 s D Q o g I C A g I C A g I C A g I C A g I C A g W w 0 K I C A g I C A g I C A g I C A g I C A g I C A g I C A i M j A y M S 0 x I i w N C i A g I C A g I C A g I C A g I C A g I C A g I C A g M T A 2 L j M 1 N T U x M T Q y M D A 1 O T U 3 D Q o g I C A g I C A g I C A g I C A g I C A g X S w N C i A g I C A g I C A g I C A g I C A g I C B b D Q o g I C A g I C A g I C A g I C A g I C A g I C A g I C I y M D I x L T I i L A 0 K I C A g I C A g I C A g I C A g I C A g I C A g I C A x M D A u N T E z N T M 4 N z Q 4 O D M y O D k N C i A g I C A g I C A g I C A g I C A g I C B d L A 0 K I C A g I C A g I C A g I C A g I C A g I F s N C i A g I C A g I C A g I C A g I C A g I C A g I C A g I j I w M j E t M y I s D Q o g I C A g I C A g I C A g I C A g I C A g I C A g I D E w M y 4 w N j U 0 O T A w M T M 5 M z Q w N A 0 K I C A g I C A g I C A g I C A g I C A g I F 0 s D Q o g I C A g I C A g I C A g I C A g I C A g W w 0 K I C A g I C A g I C A g I C A g I C A g I C A g I C A i M j A y M S 0 0 I i w N C i A g I C A g I C A g I C A g I C A g I C A g I C A g M T A 2 L j k 4 N T E y O D Q z N j I z M j U z D Q o g I C A g I C A g I C A g I C A g I C A g X S w N C i A g I C A g I C A g I C A g I C A g I C B b D Q o g I C A g I C A g I C A g I C A g I C A g I C A g I C I y M D I x L T U i L A 0 K I C A g I C A g I C A g I C A g I C A g I C A g I C A 5 N i 4 1 O D g w M z c w N j g y M z k y N g 0 K I C A g I C A g I C A g I C A g I C A g I F 0 s D Q o g I C A g I C A g I C A g I C A g I C A g W w 0 K I C A g I C A g I C A g I C A g I C A g I C A g I C A i M j A y M S 0 2 I i w N C i A g I C A g I C A g I C A g I C A g I C A g I C A g M T A w L j M w N T I 3 N j k y O T c 4 N j M N C i A g I C A g I C A g I C A g I C A g I C B d L A 0 K I C A g I C A g I C A g I C A g I C A g I F s N C i A g I C A g I C A g I C A g I C A g I C A g I C A g I j I w M j E t N y I s D Q o g I C A g I C A g I C A g I C A g I C A g I C A g I D E x M y 4 5 M T M w N D M 0 N z g y N j A 4 N w 0 K I C A g I C A g I C A g I C A g I C A g I F 0 s D Q o g I C A g I C A g I C A g I C A g I C A g W w 0 K I C A g I C A g I C A g I C A g I C A g I C A g I C A i M j A y M S 0 4 I i w N C i A g I C A g I C A g I C A g I C A g I C A g I C A g M T A 4 L j c w M j I 5 M D A 3 N j M z N T g 3 D Q o g I C A g I C A g I C A g I C A g I C A g X S w N C i A g I C A g I C A g I C A g I C A g I C B b D Q o g I C A g I C A g I C A g I C A g I C A g I C A g I C I y M D I x L T k i L A 0 K I C A g I C A g I C A g I C A g I C A g I C A g I C A x M D E u O T M x M T c 5 N z c 1 M j g w O Q 0 K I C A g I C A g I C A g I C A g I C A g I F 0 s D Q o g I C A g I C A g I C A g I C A g I C A g W w 0 K I C A g I C A g I C A g I C A g I C A g I C A g I C A i M j A y M S 0 x M C I s D Q o g I C A g I C A g I C A g I C A g I C A g I C A g I D E w N y 4 3 M T Y x N T U 3 M D A 5 O T g 5 N Q 0 K I C A g I C A g I C A g I C A g I C A g I F 0 s D Q o g I C A g I C A g I C A g I C A g I C A g W w 0 K I C A g I C A g I C A g I C A g I C A g I C A g I C A i M j A y M S 0 x M S I s D Q o g I C A g I C A g I C A g I C A g I C A g I C A g I D E w M C 4 4 M z E 0 N j c 4 N j A 1 N j k y N Q 0 K I C A g I C A g I C A g I C A g I C A g I F 0 s D Q o g I C A g I C A g I C A g I C A g I C A g W w 0 K I C A g I C A g I C A g I C A g I C A g I C A g I C A i M j A y M S 0 x M i I s D Q o g I C A g I C A g I C A g I C A g I C A g I C A g I D E w M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3 Y T N i X H U 4 Y z M 3 I i w N C i A g I C A g I C A g I C A g I C J j b 2 5 u Z W N 0 T n V s b H M i O i B m Y W x z Z S w N C i A g I C A g I C A g I C A g I C J 4 Q X h p c 0 l u Z G V 4 I j o g M S w N C i A g I C A g I C A g I C A g I C J 5 Q X h p c 0 l u Z G V 4 I j o g M S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I j I w M T A t M S I s D Q o g I C A g I C A g I C A g I C A g I C A g I C A g I D k 4 L j Q 4 O T Q y N T k 4 M T g 3 M z E x D Q o g I C A g I C A g I C A g I C A g I C A g X S w N C i A g I C A g I C A g I C A g I C A g I C B b D Q o g I C A g I C A g I C A g I C A g I C A g I C A g I C I y M D E w L T I i L A 0 K I C A g I C A g I C A g I C A g I C A g I C A g I C A 5 N i 4 2 M j U 3 N j Y 4 N z E x N j U 2 N A 0 K I C A g I C A g I C A g I C A g I C A g I F 0 s D Q o g I C A g I C A g I C A g I C A g I C A g W w 0 K I C A g I C A g I C A g I C A g I C A g I C A g I C A i M j A x M C 0 z I i w N C i A g I C A g I C A g I C A g I C A g I C A g I C A g M T A w L j A N C i A g I C A g I C A g I C A g I C A g I C B d L A 0 K I C A g I C A g I C A g I C A g I C A g I F s N C i A g I C A g I C A g I C A g I C A g I C A g I C A g I j I w M T A t N C I s D Q o g I C A g I C A g I C A g I C A g I C A g I C A g I D k 2 L j U w N z k z N j U w N z k z N j U N C i A g I C A g I C A g I C A g I C A g I C B d L A 0 K I C A g I C A g I C A g I C A g I C A g I F s N C i A g I C A g I C A g I C A g I C A g I C A g I C A g I j I w M T A t N S I s D Q o g I C A g I C A g I C A g I C A g I C A g I C A g I D k 1 L j c y M z Y 4 N D I x M D U y N j M y D Q o g I C A g I C A g I C A g I C A g I C A g X S w N C i A g I C A g I C A g I C A g I C A g I C B b D Q o g I C A g I C A g I C A g I C A g I C A g I C A g I C I y M D E w L T Y i L A 0 K I C A g I C A g I C A g I C A g I C A g I C A g I C A 5 N S 4 1 M z I 2 N D Y w N D g x M D k 5 N w 0 K I C A g I C A g I C A g I C A g I C A g I F 0 s D Q o g I C A g I C A g I C A g I C A g I C A g W w 0 K I C A g I C A g I C A g I C A g I C A g I C A g I C A i M j A x M C 0 3 I i w N C i A g I C A g I C A g I C A g I C A g I C A g I C A g O T I u M D g 2 M z M w O T M 1 M j U x O D E N C i A g I C A g I C A g I C A g I C A g I C B d L A 0 K I C A g I C A g I C A g I C A g I C A g I F s N C i A g I C A g I C A g I C A g I C A g I C A g I C A g I j I w M T A t O C I s D Q o g I C A g I C A g I C A g I C A g I C A g I C A g I D k 1 L j c w M z E y N Q 0 K I C A g I C A g I C A g I C A g I C A g I F 0 s D Q o g I C A g I C A g I C A g I C A g I C A g W w 0 K I C A g I C A g I C A g I C A g I C A g I C A g I C A i M j A x M C 0 5 I i w N C i A g I C A g I C A g I C A g I C A g I C A g I C A g M T A w L j g x N j M y N j U z M D Y x M j I 2 D Q o g I C A g I C A g I C A g I C A g I C A g X S w N C i A g I C A g I C A g I C A g I C A g I C B b D Q o g I C A g I C A g I C A g I C A g I C A g I C A g I C I y M D E w L T E w I i w N C i A g I C A g I C A g I C A g I C A g I C A g I C A g M T A 2 L j A 3 M j g 3 N D Q 5 M z k y N z E z D Q o g I C A g I C A g I C A g I C A g I C A g X S w N C i A g I C A g I C A g I C A g I C A g I C B b D Q o g I C A g I C A g I C A g I C A g I C A g I C A g I C I y M D E w L T E x I i w N C i A g I C A g I C A g I C A g I C A g I C A g I C A g M T A 3 L j Y z M z U 4 N z c 4 N j I 1 O T U 0 D Q o g I C A g I C A g I C A g I C A g I C A g X S w N C i A g I C A g I C A g I C A g I C A g I C B b D Q o g I C A g I C A g I C A g I C A g I C A g I C A g I C I y M D E w L T E y I i w N C i A g I C A g I C A g I C A g I C A g I C A g I C A g M T E 4 L j c 5 N D M y N j I 0 M T E z N D c 1 D Q o g I C A g I C A g I C A g I C A g I C A g X S w N C i A g I C A g I C A g I C A g I C A g I C B b D Q o g I C A g I C A g I C A g I C A g I C A g I C A g I C I y M D E y L T E i L A 0 K I C A g I C A g I C A g I C A g I C A g I C A g I C A 5 M i 4 4 M z U 4 M j A 4 O T U 1 M j I z O Q 0 K I C A g I C A g I C A g I C A g I C A g I F 0 s D Q o g I C A g I C A g I C A g I C A g I C A g W w 0 K I C A g I C A g I C A g I C A g I C A g I C A g I C A i M j A x M i 0 y I i w N C i A g I C A g I C A g I C A g I C A g I C A g I C A g M T A w L j A N C i A g I C A g I C A g I C A g I C A g I C B d L A 0 K I C A g I C A g I C A g I C A g I C A g I F s N C i A g I C A g I C A g I C A g I C A g I C A g I C A g I j I w M T I t M y I s D Q o g I C A g I C A g I C A g I C A g I C A g I C A g I D E w M S 4 5 M j k y N j A 0 N T A x N j A 3 N w 0 K I C A g I C A g I C A g I C A g I C A g I F 0 s D Q o g I C A g I C A g I C A g I C A g I C A g W w 0 K I C A g I C A g I C A g I C A g I C A g I C A g I C A i M j A x M i 0 0 I i w N C i A g I C A g I C A g I C A g I C A g I C A g I C A g O T g u M T A 3 M j U 1 N T I w N T A 0 N z Q N C i A g I C A g I C A g I C A g I C A g I C B d L A 0 K I C A g I C A g I C A g I C A g I C A g I F s N C i A g I C A g I C A g I C A g I C A g I C A g I C A g I j I w M T I t N S I s D Q o g I C A g I C A g I C A g I C A g I C A g I C A g I D E w M C 4 2 N D M w O D Y 4 M T Y 3 M j A y N g 0 K I C A g I C A g I C A g I C A g I C A g I F 0 s D Q o g I C A g I C A g I C A g I C A g I C A g W w 0 K I C A g I C A g I C A g I C A g I C A g I C A g I C A i M j A x M i 0 2 I i w N C i A g I C A g I C A g I C A g I C A g I C A g I C A g M T A x L j I 3 N z k 1 N T I 3 M T U 2 N T Q 5 D Q o g I C A g I C A g I C A g I C A g I C A g X S w N C i A g I C A g I C A g I C A g I C A g I C B b D Q o g I C A g I C A g I C A g I C A g I C A g I C A g I C I y M D E y L T c i L A 0 K I C A g I C A g I C A g I C A g I C A g I C A g I C A x M D E u N T c 3 M j g 3 M D Y 2 M j Q 2 M D Q N C i A g I C A g I C A g I C A g I C A g I C B d L A 0 K I C A g I C A g I C A g I C A g I C A g I F s N C i A g I C A g I C A g I C A g I C A g I C A g I C A g I j I w M T I t O C I s D Q o g I C A g I C A g I C A g I C A g I C A g I C A g I D k 3 L j g y N j A 4 N j k 1 N j U y M T c z D Q o g I C A g I C A g I C A g I C A g I C A g X S w N C i A g I C A g I C A g I C A g I C A g I C B b D Q o g I C A g I C A g I C A g I C A g I C A g I C A g I C I y M D E y L T k i L A 0 K I C A g I C A g I C A g I C A g I C A g I C A g I C A 5 O S 4 z N j U w N z k z N j U w N z k z N w 0 K I C A g I C A g I C A g I C A g I C A g I F 0 s D Q o g I C A g I C A g I C A g I C A g I C A g W w 0 K I C A g I C A g I C A g I C A g I C A g I C A g I C A i M j A x M i 0 x M C I s D Q o g I C A g I C A g I C A g I C A g I C A g I C A g I D E w M S 4 y N z c 5 N T U y N z E 1 N j U 0 O Q 0 K I C A g I C A g I C A g I C A g I C A g I F 0 s D Q o g I C A g I C A g I C A g I C A g I C A g W w 0 K I C A g I C A g I C A g I C A g I C A g I C A g I C A i M j A x M i 0 x M S I s D Q o g I C A g I C A g I C A g I C A g I C A g I C A g I D E w M S 4 1 N z c y O D c w N j Y y N D Y w N A 0 K I C A g I C A g I C A g I C A g I C A g I F 0 s D Q o g I C A g I C A g I C A g I C A g I C A g W w 0 K I C A g I C A g I C A g I C A g I C A g I C A g I C A i M j A x M i 0 x M i I s D Q o g I C A g I C A g I C A g I C A g I C A g I C A g I D E w N C 4 2 N T g z O D U w O T M x N j c 3 D Q o g I C A g I C A g I C A g I C A g I C A g X S w N C i A g I C A g I C A g I C A g I C A g I C B b D Q o g I C A g I C A g I C A g I C A g I C A g I C A g I C I y M D E z L T E i L A 0 K I C A g I C A g I C A g I C A g I C A g I C A g I C A 5 O C 4 y M T k 1 O D Q 1 N j k 3 M z I 5 N A 0 K I C A g I C A g I C A g I C A g I C A g I F 0 s D Q o g I C A g I C A g I C A g I C A g I C A g W w 0 K I C A g I C A g I C A g I C A g I C A g I C A g I C A i M j A x M y 0 y I i w N C i A g I C A g I C A g I C A g I C A g I C A g I C A g M T A x L j I w O D Q 1 O T I x N D U w M T U N C i A g I C A g I C A g I C A g I C A g I C B d L A 0 K I C A g I C A g I C A g I C A g I C A g I F s N C i A g I C A g I C A g I C A g I C A g I C A g I C A g I j I w M T M t M y I s D Q o g I C A g I C A g I C A g I C A g I C A g I C A g I D E w M S 4 0 O T I 1 M z c z M T M 0 M z I 4 M w 0 K I C A g I C A g I C A g I C A g I C A g I F 0 s D Q o g I C A g I C A g I C A g I C A g I C A g W w 0 K I C A g I C A g I C A g I C A g I C A g I C A g I C A i M j A x M y 0 0 I i w N C i A g I C A g I C A g I C A g I C A g I C A g I C A g M T A w L j U 4 O D I z N T I 5 N D E x N z Y 1 D Q o g I C A g I C A g I C A g I C A g I C A g X S w N C i A g I C A g I C A g I C A g I C A g I C B b D Q o g I C A g I C A g I C A g I C A g I C A g I C A g I C I y M D E z L T U i L A 0 K I C A g I C A g I C A g I C A g I C A g I C A g I C A x M D A u M A 0 K I C A g I C A g I C A g I C A g I C A g I F 0 s D Q o g I C A g I C A g I C A g I C A g I C A g W w 0 K I C A g I C A g I C A g I C A g I C A g I C A g I C A i M j A x M y 0 2 I i w N C i A g I C A g I C A g I C A g I C A g I C A g I C A g M T A w L j U 4 N D c 5 N T M y M T Y z N z Q y D Q o g I C A g I C A g I C A g I C A g I C A g X S w N C i A g I C A g I C A g I C A g I C A g I C B b D Q o g I C A g I C A g I C A g I C A g I C A g I C A g I C I y M D E z L T c i L A 0 K I C A g I C A g I C A g I C A g I C A g I C A g I C A x M D E u M T Y y N z k w N j k 3 N j c 0 N D I N C i A g I C A g I C A g I C A g I C A g I C B d L A 0 K I C A g I C A g I C A g I C A g I C A g I F s N C i A g I C A g I C A g I C A g I C A g I C A g I C A g I j I w M T M t O C I s D Q o g I C A g I C A g I C A g I C A g I C A g I C A g I D k 4 L j g 1 M D U 3 N D c x M j Y 0 M z Y 4 D Q o g I C A g I C A g I C A g I C A g I C A g X S w N C i A g I C A g I C A g I C A g I C A g I C B b D Q o g I C A g I C A g I C A g I C A g I C A g I C A g I C I y M D E z L T k i L A 0 K I C A g I C A g I C A g I C A g I C A g I C A g I C A 5 O C 4 4 M z c y M D k z M D I z M j U 1 O A 0 K I C A g I C A g I C A g I C A g I C A g I F 0 s D Q o g I C A g I C A g I C A g I C A g I C A g W w 0 K I C A g I C A g I C A g I C A g I C A g I C A g I C A i M j A x M y 0 x M C I s D Q o g I C A g I C A g I C A g I C A g I C A g I C A g I D E w M C 4 w D Q o g I C A g I C A g I C A g I C A g I C A g X S w N C i A g I C A g I C A g I C A g I C A g I C B b D Q o g I C A g I C A g I C A g I C A g I C A g I C A g I C I y M D E z L T E x I i w N C i A g I C A g I C A g I C A g I C A g I C A g I C A g M T A w L j U 4 O D I z N T I 5 N D E x N z Y 1 D Q o g I C A g I C A g I C A g I C A g I C A g X S w N C i A g I C A g I C A g I C A g I C A g I C B b D Q o g I C A g I C A g I C A g I C A g I C A g I C A g I C I y M D E z L T E y I i w N C i A g I C A g I C A g I C A g I C A g I C A g I C A g M T E w L j I z M z k x O D E y O D Y 1 N D k 4 D Q o g I C A g I C A g I C A g I C A g I C A g X S w N C i A g I C A g I C A g I C A g I C A g I C B b D Q o g I C A g I C A g I C A g I C A g I C A g I C A g I C I y M D E 0 L T E i L A 0 K I C A g I C A g I C A g I C A g I C A g I C A g I C A 5 N y 4 2 M T I 3 M z I w O T U 0 O T A 3 M Q 0 K I C A g I C A g I C A g I C A g I C A g I F 0 s D Q o g I C A g I C A g I C A g I C A g I C A g W w 0 K I C A g I C A g I C A g I C A g I C A g I C A g I C A i M j A x N C 0 y I i w N C i A g I C A g I C A g I C A g I C A g I C A g I C A g O T g u M z Y 5 N T Y 1 M j E 3 M z k x M z E N C i A g I C A g I C A g I C A g I C A g I C B d L A 0 K I C A g I C A g I C A g I C A g I C A g I F s N C i A g I C A g I C A g I C A g I C A g I C A g I C A g I j I w M T Q t M y I s D Q o g I C A g I C A g I C A g I C A g I C A g I C A g I D k 4 L j Y x O D c 4 N D U z M D M 4 N j c z D Q o g I C A g I C A g I C A g I C A g I C A g X S w N C i A g I C A g I C A g I C A g I C A g I C B b D Q o g I C A g I C A g I C A g I C A g I C A g I C A g I C I y M D E 0 L T Q i L A 0 K I C A g I C A g I C A g I C A g I C A g I C A g I C A x M D A u M A 0 K I C A g I C A g I C A g I C A g I C A g I F 0 s D Q o g I C A g I C A g I C A g I C A g I C A g W w 0 K I C A g I C A g I C A g I C A g I C A g I C A g I C A i M j A x N C 0 1 I i w N C i A g I C A g I C A g I C A g I C A g I C A g I C A g M T A w L j U 2 M D I y N D A 4 O T Y z N T g 1 D Q o g I C A g I C A g I C A g I C A g I C A g X S w N C i A g I C A g I C A g I C A g I C A g I C B b D Q o g I C A g I C A g I C A g I C A g I C A g I C A g I C I y M D E 0 L T Y i L A 0 K I C A g I C A g I C A g I C A g I C A g I C A g I C A 5 O C 4 4 O D U 3 O T M 4 N z E 4 N j Y y O A 0 K I C A g I C A g I C A g I C A g I C A g I F 0 s D Q o g I C A g I C A g I C A g I C A g I C A g W w 0 K I C A g I C A g I C A g I C A g I C A g I C A g I C A i M j A x N C 0 3 I i w N C i A g I C A g I C A g I C A g I C A g I C A g I C A g O T Y u O T A x N D A 4 N D U w N z A 0 M j I N C i A g I C A g I C A g I C A g I C A g I C B d L A 0 K I C A g I C A g I C A g I C A g I C A g I F s N C i A g I C A g I C A g I C A g I C A g I C A g I C A g I j I w M T Q t O C I s D Q o g I C A g I C A g I C A g I C A g I C A g I C A g I D k z L j A y M z I 1 N T g x M z k 1 M z Q 4 D Q o g I C A g I C A g I C A g I C A g I C A g X S w N C i A g I C A g I C A g I C A g I C A g I C B b D Q o g I C A g I C A g I C A g I C A g I C A g I C A g I C I y M D E 0 L T k i L A 0 K I C A g I C A g I C A g I C A g I C A g I C A g I C A 5 N i 4 1 N j I 1 D Q o g I C A g I C A g I C A g I C A g I C A g X S w N C i A g I C A g I C A g I C A g I C A g I C B b D Q o g I C A g I C A g I C A g I C A g I C A g I C A g I C I y M D E 0 L T E w I i w N C i A g I C A g I C A g I C A g I C A g I C A g I C A g M T A y L j U 4 O D k 5 N j c 2 M z c 1 N D A 0 D Q o g I C A g I C A g I C A g I C A g I C A g X S w N C i A g I C A g I C A g I C A g I C A g I C B b D Q o g I C A g I C A g I C A g I C A g I C A g I C A g I C I y M D E 0 L T E x I i w N C i A g I C A g I C A g I C A g I C A g I C A g I C A g O T M u M D U 5 O T M 2 O T A 4 N T E 3 M z Q N C i A g I C A g I C A g I C A g I C A g I C B d L A 0 K I C A g I C A g I C A g I C A g I C A g I F s N C i A g I C A g I C A g I C A g I C A g I C A g I C A g I j I w M T Q t M T I i L A 0 K I C A g I C A g I C A g I C A g I C A g I C A g I C A x M T I u O D g x M z U 1 O T M y M j A z M z k N C i A g I C A g I C A g I C A g I C A g I C B d L A 0 K I C A g I C A g I C A g I C A g I C A g I F s N C i A g I C A g I C A g I C A g I C A g I C A g I C A g I j I w M T U t M S I s D Q o g I C A g I C A g I C A g I C A g I C A g I C A g I D g 0 L j Y 4 N D Y 4 N D Y 4 N D Y 4 N D Y 4 D Q o g I C A g I C A g I C A g I C A g I C A g X S w N C i A g I C A g I C A g I C A g I C A g I C B b D Q o g I C A g I C A g I C A g I C A g I C A g I C A g I C I y M D E 1 L T I i L A 0 K I C A g I C A g I C A g I C A g I C A g I C A g I C A 5 O C 4 1 O D E 1 N j A y O D M 2 O D c 5 M w 0 K I C A g I C A g I C A g I C A g I C A g I F 0 s D Q o g I C A g I C A g I C A g I C A g I C A g W w 0 K I C A g I C A g I C A g I C A g I C A g I C A g I C A i M j A x N S 0 z I i w N C i A g I C A g I C A g I C A g I C A g I C A g I C A g M T A w L j A N C i A g I C A g I C A g I C A g I C A g I C B d L A 0 K I C A g I C A g I C A g I C A g I C A g I F s N C i A g I C A g I C A g I C A g I C A g I C A g I C A g I j I w M T U t N C I s D Q o g I C A g I C A g I C A g I C A g I C A g I C A g I D k 5 L j I 4 M D U 3 N T U z O T U 2 O D M 1 D Q o g I C A g I C A g I C A g I C A g I C A g X S w N C i A g I C A g I C A g I C A g I C A g I C B b D Q o g I C A g I C A g I C A g I C A g I C A g I C A g I C I y M D E 1 L T U i L A 0 K I C A g I C A g I C A g I C A g I C A g I C A g I C A 5 N i 4 w M T Q 0 O T I 3 N T M 2 M j M x O Q 0 K I C A g I C A g I C A g I C A g I C A g I F 0 s D Q o g I C A g I C A g I C A g I C A g I C A g W w 0 K I C A g I C A g I C A g I C A g I C A g I C A g I C A i M j A x N S 0 2 I i w N C i A g I C A g I C A g I C A g I C A g I C A g I C A g O T Y u N j A z N z c z N T g 0 O T A 1 N j c N C i A g I C A g I C A g I C A g I C A g I C B d L A 0 K I C A g I C A g I C A g I C A g I C A g I F s N C i A g I C A g I C A g I C A g I C A g I C A g I C A g I j I w M T U t N y I s D Q o g I C A g I C A g I C A g I C A g I C A g I C A g I D E w M y 4 1 M T U 2 M j U N C i A g I C A g I C A g I C A g I C A g I C B d L A 0 K I C A g I C A g I C A g I C A g I C A g I F s N C i A g I C A g I C A g I C A g I C A g I C A g I C A g I j I w M T U t O C I s D Q o g I C A g I C A g I C A g I C A g I C A g I C A g I D k 4 L j g 2 N z k y N D U y O D M w M T g 4 D Q o g I C A g I C A g I C A g I C A g I C A g X S w N C i A g I C A g I C A g I C A g I C A g I C B b D Q o g I C A g I C A g I C A g I C A g I C A g I C A g I C I y M D E 1 L T k i L A 0 K I C A g I C A g I C A g I C A g I C A g I C A g I C A x M D M u N D M 1 M T E 0 N T A z O D E 2 N z k N C i A g I C A g I C A g I C A g I C A g I C B d L A 0 K I C A g I C A g I C A g I C A g I C A g I F s N C i A g I C A g I C A g I C A g I C A g I C A g I C A g I j I w M T U t M T A i L A 0 K I C A g I C A g I C A g I C A g I C A g I C A g I C A x M D A u M A 0 K I C A g I C A g I C A g I C A g I C A g I F 0 s D Q o g I C A g I C A g I C A g I C A g I C A g W w 0 K I C A g I C A g I C A g I C A g I C A g I C A g I C A i M j A x N S 0 x M S I s D Q o g I C A g I C A g I C A g I C A g I C A g I C A g I D E w N C 4 w N T k w N D A 1 O T A 0 M D U 5 D Q o g I C A g I C A g I C A g I C A g I C A g X S w N C i A g I C A g I C A g I C A g I C A g I C B b D Q o g I C A g I C A g I C A g I C A g I C A g I C A g I C I y M D E 1 L T E y I i w N C i A g I C A g I C A g I C A g I C A g I C A g I C A g M T A z L j k w M D c w O T I x O T g 1 O D E 0 D Q o g I C A g I C A g I C A g I C A g I C A g X S w N C i A g I C A g I C A g I C A g I C A g I C B b D Q o g I C A g I C A g I C A g I C A g I C A g I C A g I C I y M D E 2 L T E i L A 0 K I C A g I C A g I C A g I C A g I C A g I C A g I C A 5 M S 4 x M j Y y N z k 4 N j M 0 O D E y M w 0 K I C A g I C A g I C A g I C A g I C A g I F 0 s D Q o g I C A g I C A g I C A g I C A g I C A g W w 0 K I C A g I C A g I C A g I C A g I C A g I C A g I C A i M j A x N i 0 y I i w N C i A g I C A g I C A g I C A g I C A g I C A g I C A g O T c u M z c 4 M j c 3 M T U z N T U 4 M D Y N C i A g I C A g I C A g I C A g I C A g I C B d L A 0 K I C A g I C A g I C A g I C A g I C A g I F s N C i A g I C A g I C A g I C A g I C A g I C A g I C A g I j I w M T Y t M y I s D Q o g I C A g I C A g I C A g I C A g I C A g I C A g I D k 3 L j Y 5 M j M w N z Y 5 M j M w N z c N C i A g I C A g I C A g I C A g I C A g I C B d L A 0 K I C A g I C A g I C A g I C A g I C A g I F s N C i A g I C A g I C A g I C A g I C A g I C A g I C A g I j I w M T Y t N C I s D Q o g I C A g I C A g I C A g I C A g I C A g I C A g I D E w M S 4 1 N z Q 4 M D M x N D k 2 M D Y z D Q o g I C A g I C A g I C A g I C A g I C A g X S w N C i A g I C A g I C A g I C A g I C A g I C B b D Q o g I C A g I C A g I C A g I C A g I C A g I C A g I C I y M D E 2 L T U i L A 0 K I C A g I C A g I C A g I C A g I C A g I C A g I C A x M D A u M A 0 K I C A g I C A g I C A g I C A g I C A g I F 0 s D Q o g I C A g I C A g I C A g I C A g I C A g W w 0 K I C A g I C A g I C A g I C A g I C A g I C A g I C A i M j A x N i 0 2 I i w N C i A g I C A g I C A g I C A g I C A g I C A g I C A g M T A z L j Q 4 O D M 3 M j A 5 M z A y M z I 2 D Q o g I C A g I C A g I C A g I C A g I C A g X S w N C i A g I C A g I C A g I C A g I C A g I C B b D Q o g I C A g I C A g I C A g I C A g I C A g I C A g I C I y M D E 2 L T c i L A 0 K I C A g I C A g I C A g I C A g I C A g I C A g I C A 5 N y 4 z N z g y N z c x N T M 1 N T g w N g 0 K I C A g I C A g I C A g I C A g I C A g I F 0 s D Q o g I C A g I C A g I C A g I C A g I C A g W w 0 K I C A g I C A g I C A g I C A g I C A g I C A g I C A i M j A x N i 0 4 I i w N C i A g I C A g I C A g I C A g I C A g I C A g I C A g O T A u N z Y 5 M j M w N z Y 5 M j M w N z c N C i A g I C A g I C A g I C A g I C A g I C B d L A 0 K I C A g I C A g I C A g I C A g I C A g I F s N C i A g I C A g I C A g I C A g I C A g I C A g I C A g I j I w M T Y t O S I s D Q o g I C A g I C A g I C A g I C A g I C A g I C A g I D k 2 L j E 4 N j Q 0 M D Y 3 N z k 2 N j E N C i A g I C A g I C A g I C A g I C A g I C B d L A 0 K I C A g I C A g I C A g I C A g I C A g I F s N C i A g I C A g I C A g I C A g I C A g I C A g I C A g I j I w M T Y t M T A i L A 0 K I C A g I C A g I C A g I C A g I C A g I C A g I C A x M D A u M A 0 K I C A g I C A g I C A g I C A g I C A g I F 0 s D Q o g I C A g I C A g I C A g I C A g I C A g W w 0 K I C A g I C A g I C A g I C A g I C A g I C A g I C A i M j A x N i 0 x M S I s D Q o g I C A g I C A g I C A g I C A g I C A g I C A g I D E w M C 4 w D Q o g I C A g I C A g I C A g I C A g I C A g X S w N C i A g I C A g I C A g I C A g I C A g I C B b D Q o g I C A g I C A g I C A g I C A g I C A g I C A g I C I y M D E 2 L T E y I i w N C i A g I C A g I C A g I C A g I C A g I C A g I C A g M T E 3 L j E 4 M D Y x N j c 0 M D A 4 O D E x D Q o g I C A g I C A g I C A g I C A g I C A g X S w N C i A g I C A g I C A g I C A g I C A g I C B b D Q o g I C A g I C A g I C A g I C A g I C A g I C A g I C I y M D E 5 L T E i L A 0 K I C A g I C A g I C A g I C A g I C A g I C A g I C A 5 M S 4 3 M j k z M j M z M D g y N z A 2 N g 0 K I C A g I C A g I C A g I C A g I C A g I F 0 s D Q o g I C A g I C A g I C A g I C A g I C A g W w 0 K I C A g I C A g I C A g I C A g I C A g I C A g I C A i M j A x O S 0 y I i w N C i A g I C A g I C A g I C A g I C A g I C A g I C A g O T U u O T A x N j M 5 M z Q 0 M j Y y M j k N C i A g I C A g I C A g I C A g I C A g I C B d L A 0 K I C A g I C A g I C A g I C A g I C A g I F s N C i A g I C A g I C A g I C A g I C A g I C A g I C A g I j I w M T k t M y I s D Q o g I C A g I C A g I C A g I C A g I C A g I C A g I D E w M C 4 4 N T Q 3 M D A 4 N T Q 3 M D A 4 N Q 0 K I C A g I C A g I C A g I C A g I C A g I F 0 s D Q o g I C A g I C A g I C A g I C A g I C A g W w 0 K I C A g I C A g I C A g I C A g I C A g I C A g I C A i M j A x O S 0 0 I i w N C i A g I C A g I C A g I C A g I C A g I C A g I C A g O T k u M T U y N T Q y M z c y O D g x M z Y N C i A g I C A g I C A g I C A g I C A g I C B d L A 0 K I C A g I C A g I C A g I C A g I C A g I F s N C i A g I C A g I C A g I C A g I C A g I C A g I C A g I j I w M T k t N S I s D Q o g I C A g I C A g I C A g I C A g I C A g I C A g I D E w M i 4 1 N j Q x M D I 1 N j Q x M D I 1 N Q 0 K I C A g I C A g I C A g I C A g I C A g I F 0 s D Q o g I C A g I C A g I C A g I C A g I C A g W w 0 K I C A g I C A g I C A g I C A g I C A g I C A g I C A i M j A x O S 0 2 I i w N C i A g I C A g I C A g I C A g I C A g I C A g I C A g M T A 1 L j g z M z M z M z M z M z M z M z M z D Q o g I C A g I C A g I C A g I C A g I C A g X S w N C i A g I C A g I C A g I C A g I C A g I C B b D Q o g I C A g I C A g I C A g I C A g I C A g I C A g I C I y M D E 5 L T c i L A 0 K I C A g I C A g I C A g I C A g I C A g I C A g I C A 5 O C 4 0 M j U x O T Y 4 N T A z O T M 3 D Q o g I C A g I C A g I C A g I C A g I C A g X S w N C i A g I C A g I C A g I C A g I C A g I C B b D Q o g I C A g I C A g I C A g I C A g I C A g I C A g I C I y M D E 5 L T g i L A 0 K I C A g I C A g I C A g I C A g I C A g I C A g I C A 5 N i 4 w D Q o g I C A g I C A g I C A g I C A g I C A g X S w N C i A g I C A g I C A g I C A g I C A g I C B b D Q o g I C A g I C A g I C A g I C A g I C A g I C A g I C I y M D E 5 L T k i L A 0 K I C A g I C A g I C A g I C A g I C A g I C A g I C A x M D E u N j Y 2 N j Y 2 N j Y 2 N j Y 2 N j Y N C i A g I C A g I C A g I C A g I C A g I C B d L A 0 K I C A g I C A g I C A g I C A g I C A g I F s N C i A g I C A g I C A g I C A g I C A g I C A g I C A g I j I w M T k t M T A i L A 0 K I C A g I C A g I C A g I C A g I C A g I C A g I C A x M D Q u M D k 4 M z Y w N j U 1 N z M 3 N w 0 K I C A g I C A g I C A g I C A g I C A g I F 0 s D Q o g I C A g I C A g I C A g I C A g I C A g W w 0 K I C A g I C A g I C A g I C A g I C A g I C A g I C A i M j A x O S 0 x M S I s D Q o g I C A g I C A g I C A g I C A g I C A g I C A g I D k 2 L j g 1 M D M 5 M z c w M D c 4 N z Q N C i A g I C A g I C A g I C A g I C A g I C B d L A 0 K I C A g I C A g I C A g I C A g I C A g I F s N C i A g I C A g I C A g I C A g I C A g I C A g I C A g I j I w M T k t M T I i L A 0 K I C A g I C A g I C A g I C A g I C A g I C A g I C A x M j Y u M z g y M T E z O D I x M T M 4 M g 0 K I C A g I C A g I C A g I C A g I C A g I F 0 s D Q o g I C A g I C A g I C A g I C A g I C A g W w 0 K I C A g I C A g I C A g I C A g I C A g I C A g I C A i M j A y M C 0 x I i w N C i A g I C A g I C A g I C A g I C A g I C A g I C A g O T c u M T M 3 M z Q z M T k 3 M T Y 5 N T E N C i A g I C A g I C A g I C A g I C A g I C B d L A 0 K I C A g I C A g I C A g I C A g I C A g I F s N C i A g I C A g I C A g I C A g I C A g I C A g I C A g I j I w M j A t M i I s D Q o g I C A g I C A g I C A g I C A g I C A g I C A g I D E w M C 4 3 M j g 0 N z Y 4 M j E x O T I w N g 0 K I C A g I C A g I C A g I C A g I C A g I F 0 s D Q o g I C A g I C A g I C A g I C A g I C A g W w 0 K I C A g I C A g I C A g I C A g I C A g I C A g I C A i M j A y M C 0 z I i w N C i A g I C A g I C A g I C A g I C A g I C A g I C A g M T A y L j I w M j Q 5 O D M 1 N j M 0 N D Q 5 D Q o g I C A g I C A g I C A g I C A g I C A g X S w N C i A g I C A g I C A g I C A g I C A g I C B b D Q o g I C A g I C A g I C A g I C A g I C A g I C A g I C I y M D I w L T Q i L A 0 K I C A g I C A g I C A g I C A g I C A g I C A g I C A x M D I u O D M w N D k y M T E 5 N j U y N j M N C i A g I C A g I C A g I C A g I C A g I C B d L A 0 K I C A g I C A g I C A g I C A g I C A g I F s N C i A g I C A g I C A g I C A g I C A g I C A g I C A g I j I w M j A t N S I s D Q o g I C A g I C A g I C A g I C A g I C A g I C A g I D E w M i 4 3 N T I 1 O D A 1 N D Q y N j A y N A 0 K I C A g I C A g I C A g I C A g I C A g I F 0 s D Q o g I C A g I C A g I C A g I C A g I C A g W w 0 K I C A g I C A g I C A g I C A g I C A g I C A g I C A i M j A y M C 0 2 I i w N C i A g I C A g I C A g I C A g I C A g I C A g I C A g O T g u N j Y w N T c 4 M z g 2 N j A 1 N z k N C i A g I C A g I C A g I C A g I C A g I C B d L A 0 K I C A g I C A g I C A g I C A g I C A g I F s N C i A g I C A g I C A g I C A g I C A g I C A g I C A g I j I w M j A t N y I s D Q o g I C A g I C A g I C A g I C A g I C A g I C A g I D E w N y 4 0 N j Y 4 M z E y M j Q 5 M z A 1 N w 0 K I C A g I C A g I C A g I C A g I C A g I F 0 s D Q o g I C A g I C A g I C A g I C A g I C A g W w 0 K I C A g I C A g I C A g I C A g I C A g I C A g I C A i M j A y M C 0 4 I i w N C i A g I C A g I C A g I C A g I C A g I C A g I C A g O D Y u N z A 2 O D Y x O T A w N j Y w M z Q N C i A g I C A g I C A g I C A g I C A g I C B d L A 0 K I C A g I C A g I C A g I C A g I C A g I F s N C i A g I C A g I C A g I C A g I C A g I C A g I C A g I j I w M j A t O S I s D Q o g I C A g I C A g I C A g I C A g I C A g I C A g I D k 1 L j Y y O T E z O T A 3 M j g 0 N z Y 5 D Q o g I C A g I C A g I C A g I C A g I C A g X S w N C i A g I C A g I C A g I C A g I C A g I C B b D Q o g I C A g I C A g I C A g I C A g I C A g I C A g I C I y M D I w L T E w I i w N C i A g I C A g I C A g I C A g I C A g I C A g I C A g M T A y L j I 4 N T M x O D U 1 O T U 1 N j c 5 D Q o g I C A g I C A g I C A g I C A g I C A g X S w N C i A g I C A g I C A g I C A g I C A g I C B b D Q o g I C A g I C A g I C A g I C A g I C A g I C A g I C I y M D I w L T E x I i w N C i A g I C A g I C A g I C A g I C A g I C A g I C A g M T A w L j c 0 N D c 1 M j g 3 N z Q 1 N D M y D Q o g I C A g I C A g I C A g I C A g I C A g X S w N C i A g I C A g I C A g I C A g I C A g I C B b D Q o g I C A g I C A g I C A g I C A g I C A g I C A g I C I y M D I w L T E y I i w N C i A g I C A g I C A g I C A g I C A g I C A g I C A g M T A 4 L j E 2 N T M y M j U 4 M D Y 0 N T E 1 D Q o g I C A g I C A g I C A g I C A g I C A g X S w N C i A g I C A g I C A g I C A g I C A g I C B b D Q o g I C A g I C A g I C A g I C A g I C A g I C A g I C I y M D I x L T E i L A 0 K I C A g I C A g I C A g I C A g I C A g I C A g I C A 5 O C 4 2 M z M x M T U 4 N z Q 0 O T U x O Q 0 K I C A g I C A g I C A g I C A g I C A g I F 0 s D Q o g I C A g I C A g I C A g I C A g I C A g W w 0 K I C A g I C A g I C A g I C A g I C A g I C A g I C A i M j A y M S 0 y I i w N C i A g I C A g I C A g I C A g I C A g I C A g I C A g M T A w L j A N C i A g I C A g I C A g I C A g I C A g I C B d L A 0 K I C A g I C A g I C A g I C A g I C A g I F s N C i A g I C A g I C A g I C A g I C A g I C A g I C A g I j I w M j E t M y I s D Q o g I C A g I C A g I C A g I C A g I C A g I C A g I D E w M C 4 w D Q o g I C A g I C A g I C A g I C A g I C A g X S w N C i A g I C A g I C A g I C A g I C A g I C B b D Q o g I C A g I C A g I C A g I C A g I C A g I C A g I C I y M D I x L T Q i L A 0 K I C A g I C A g I C A g I C A g I C A g I C A g I C A x M D Q u M T U 3 N D g w M z E 0 O T Y w N j I N C i A g I C A g I C A g I C A g I C A g I C B d L A 0 K I C A g I C A g I C A g I C A g I C A g I F s N C i A g I C A g I C A g I C A g I C A g I C A g I C A g I j I w M j E t N S I s D Q o g I C A g I C A g I C A g I C A g I C A g I C A g I D E w M C 4 w D Q o g I C A g I C A g I C A g I C A g I C A g X S w N C i A g I C A g I C A g I C A g I C A g I C B b D Q o g I C A g I C A g I C A g I C A g I C A g I C A g I C I y M D I x L T Y i L A 0 K I C A g I C A g I C A g I C A g I C A g I C A g I C A 5 N y 4 z M z g 5 N z c 5 M j U 2 M T I z N A 0 K I C A g I C A g I C A g I C A g I C A g I F 0 s D Q o g I C A g I C A g I C A g I C A g I C A g W w 0 K I C A g I C A g I C A g I C A g I C A g I C A g I C A i M j A y M S 0 3 I i w N C i A g I C A g I C A g I C A g I C A g I C A g I C A g M T A 1 L j Q 2 N z U z N j U w M j A x O T I 3 D Q o g I C A g I C A g I C A g I C A g I C A g X S w N C i A g I C A g I C A g I C A g I C A g I C B b D Q o g I C A g I C A g I C A g I C A g I C A g I C A g I C I y M D I x L T g i L A 0 K I C A g I C A g I C A g I C A g I C A g I C A g I C A 5 M i 4 y M j M 4 N T g 2 M T U 2 M T E x O Q 0 K I C A g I C A g I C A g I C A g I C A g I F 0 s D Q o g I C A g I C A g I C A g I C A g I C A g W w 0 K I C A g I C A g I C A g I C A g I C A g I C A g I C A i M j A y M S 0 5 I i w N C i A g I C A g I C A g I C A g I C A g I C A g I C A g M T A w L j A N C i A g I C A g I C A g I C A g I C A g I C B d L A 0 K I C A g I C A g I C A g I C A g I C A g I F s N C i A g I C A g I C A g I C A g I C A g I C A g I C A g I j I w M j E t M T A i L A 0 K I C A g I C A g I C A g I C A g I C A g I C A g I C A x M D Q u M j E 1 O T A 1 N D Y x N T E z O Q 0 K I C A g I C A g I C A g I C A g I C A g I F 0 s D Q o g I C A g I C A g I C A g I C A g I C A g W w 0 K I C A g I C A g I C A g I C A g I C A g I C A g I C A i M j A y M S 0 x M S I s D Q o g I C A g I C A g I C A g I C A g I C A g I C A g I D E w N y 4 0 M T Y 0 O D c 4 O T Q 1 N z U 1 N A 0 K I C A g I C A g I C A g I C A g I C A g I F 0 s D Q o g I C A g I C A g I C A g I C A g I C A g W w 0 K I C A g I C A g I C A g I C A g I C A g I C A g I C A i M j A y M S 0 x M i I s D Q o g I C A g I C A g I C A g I C A g I C A g I C A g I D E w M A 0 K I C A g I C A g I C A g I C A g I C A g I F 0 N C i A g I C A g I C A g I C A g I F 0 s D Q o g I C A g I C A g I C A g I C A i a G 9 2 Z X J B b m l t Y X R p b 2 4 i O i B m Y W x z Z S w N C i A g I C A g I C A g I C A g I C J s Y W J l b C I 6 I H s N C i A g I C A g I C A g I C A g I C A g I C A i c 2 h v d y I 6 I G Z h b H N l L A 0 K I C A g I C A g I C A g I C A g I C A g I C J t Y X J n a W 4 i O i A 4 D Q o g I C A g I C A g I C A g I C B 9 L A 0 K I C A g I C A g I C A g I C A g I m x v Z 0 J h c 2 U i O i A x M C w N C i A g I C A g I C A g I C A g I C J z Z X J p Z X N M Y X l v d X R C e S I 6 I C J j b 2 x 1 b W 4 i L A 0 K I C A g I C A g I C A g I C A g I m x p b m V T d H l s Z S I 6 I H s N C i A g I C A g I C A g I C A g I C A g I C A i c 2 h v d y I 6 I H R y d W U s D Q o g I C A g I C A g I C A g I C A g I C A g I n d p Z H R o I j o g M S 4 1 L A 0 K I C A g I C A g I C A g I C A g I C A g I C J v c G F j a X R 5 I j o g M S w N C i A g I C A g I C A g I C A g I C A g I C A i Y 3 V y d m V u Z X N z I j o g M C w N C i A g I C A g I C A g I C A g I C A g I C A i d H l w Z S I 6 I C J z b 2 x p Z C I N C i A g I C A g I C A g I C A g I H 0 s D Q o g I C A g I C A g I C A g I C A i Y X J l Y V N 0 e W x l I j o g e w 0 K I C A g I C A g I C A g I C A g I C A g I C J v c G F j a X R 5 I j o g M A 0 K I C A g I C A g I C A g I C A g f S w N C i A g I C A g I C A g I C A g I C J 6 b G V 2 Z W w i O i A w L A 0 K I C A g I C A g I C A g I C A g I n o i O i A w D Q o g I C A g I C A g I H 0 s D Q o g I C A g I C A g I H s N C i A g I C A g I C A g I C A g I C J 0 e X B l I j o g I m x p b m U i L A 0 K I C A g I C A g I C A g I C A g I m 5 h b W U i O i A i X H U 3 M z g 5 X H U 3 Y z c z I i w N C i A g I C A g I C A g I C A g I C J j b 2 5 u Z W N 0 T n V s b H M i O i B m Y W x z Z S w N C i A g I C A g I C A g I C A g I C J 4 Q X h p c 0 l u Z G V 4 I j o g M S w N C i A g I C A g I C A g I C A g I C J 5 Q X h p c 0 l u Z G V 4 I j o g M S w N C i A g I C A g I C A g I C A g I C J z e W 1 i b 2 x T a X p l I j o g O C w N C i A g I C A g I C A g I C A g I C J z a G 9 3 U 3 l t Y m 9 s I j o g d H J 1 Z S w N C i A g I C A g I C A g I C A g I C J z b W 9 v d G g i O i B 0 c n V l L A 0 K I C A g I C A g I C A g I C A g I m N s a X A i O i B 0 c n V l L A 0 K I C A g I C A g I C A g I C A g I n N 0 Z X A i O i B m Y W x z Z S w N C i A g I C A g I C A g I C A g I C J k Y X R h I j o g W w 0 K I C A g I C A g I C A g I C A g I C A g I F s N C i A g I C A g I C A g I C A g I C A g I C A g I C A g I j I w M T A t M S I s D Q o g I C A g I C A g I C A g I C A g I C A g I C A g I D k 3 L j I y M j I y M j I y M j I y M j I x D Q o g I C A g I C A g I C A g I C A g I C A g X S w N C i A g I C A g I C A g I C A g I C A g I C B b D Q o g I C A g I C A g I C A g I C A g I C A g I C A g I C I y M D E w L T I i L A 0 K I C A g I C A g I C A g I C A g I C A g I C A g I C A x M D A u M A 0 K I C A g I C A g I C A g I C A g I C A g I F 0 s D Q o g I C A g I C A g I C A g I C A g I C A g W w 0 K I C A g I C A g I C A g I C A g I C A g I C A g I C A i M j A x M C 0 z I i w N C i A g I C A g I C A g I C A g I C A g I C A g I C A g O T U u N z E 0 M j g 1 N z E 0 M j g 1 N z I N C i A g I C A g I C A g I C A g I C A g I C B d L A 0 K I C A g I C A g I C A g I C A g I C A g I F s N C i A g I C A g I C A g I C A g I C A g I C A g I C A g I j I w M T A t N C I s D Q o g I C A g I C A g I C A g I C A g I C A g I C A g I D E w M i 4 y M z g 4 M D U 5 N z A x N D k y N A 0 K I C A g I C A g I C A g I C A g I C A g I F 0 s D Q o g I C A g I C A g I C A g I C A g I C A g W w 0 K I C A g I C A g I C A g I C A g I C A g I C A g I C A i M j A x M C 0 1 I i w N C i A g I C A g I C A g I C A g I C A g I C A g I C A g O T c u O D E w M j E 4 O T c 4 M T A y M g 0 K I C A g I C A g I C A g I C A g I C A g I F 0 s D Q o g I C A g I C A g I C A g I C A g I C A g W w 0 K I C A g I C A g I C A g I C A g I C A g I C A g I C A i M j A x M C 0 2 I i w N C i A g I C A g I C A g I C A g I C A g I C A g I C A g M T A y L j I z O D g w N T k 3 M D E 0 O T I 0 D Q o g I C A g I C A g I C A g I C A g I C A g X S w N C i A g I C A g I C A g I C A g I C A g I C B b D Q o g I C A g I C A g I C A g I C A g I C A g I C A g I C I y M D E w L T c i L A 0 K I C A g I C A g I C A g I C A g I C A g I C A g I C A x M D U u M T A 5 N D g 5 M D U x M D k 0 O Q 0 K I C A g I C A g I C A g I C A g I C A g I F 0 s D Q o g I C A g I C A g I C A g I C A g I C A g W w 0 K I C A g I C A g I C A g I C A g I C A g I C A g I C A i M j A x M C 0 4 I i w N C i A g I C A g I C A g I C A g I C A g I C A g I C A g M T E x L j g w N T U 1 N T U 1 N T U 1 N T U 2 D Q o g I C A g I C A g I C A g I C A g I C A g X S w N C i A g I C A g I C A g I C A g I C A g I C B b D Q o g I C A g I C A g I C A g I C A g I C A g I C A g I C I y M D E w L T k i L A 0 K I C A g I C A g I C A g I C A g I C A g I C A g I C A x M D U u N T k w M D Y y M T E x O D A x M j U N C i A g I C A g I C A g I C A g I C A g I C B d L A 0 K I C A g I C A g I C A g I C A g I C A g I F s N C i A g I C A g I C A g I C A g I C A g I C A g I C A g I j I w M T A t M T A i L A 0 K I C A g I C A g I C A g I C A g I C A g I C A g I C A x M D U u M j k 0 M T E 3 N j Q 3 M D U 4 O D M N C i A g I C A g I C A g I C A g I C A g I C B d L A 0 K I C A g I C A g I C A g I C A g I C A g I F s N C i A g I C A g I C A g I C A g I C A g I C A g I C A g I j I w M T A t M T E i L A 0 K I C A g I C A g I C A g I C A g I C A g I C A g I C A x M D Y u M T Q 1 M j U x M z k 2 N j Q 4 M D U N C i A g I C A g I C A g I C A g I C A g I C B d L A 0 K I C A g I C A g I C A g I C A g I C A g I F s N C i A g I C A g I C A g I C A g I C A g I C A g I C A g I j I w M T A t M T I i L A 0 K I C A g I C A g I C A g I C A g I C A g I C A g I C A x M j U u N z g 5 N D c z N j g 0 M j E w N T I N C i A g I C A g I C A g I C A g I C A g I C B d L A 0 K I C A g I C A g I C A g I C A g I C A g I F s N C i A g I C A g I C A g I C A g I C A g I C A g I C A g I j I w M T I t M S I s D Q o g I C A g I C A g I C A g I C A g I C A g I C A g I D E w M y 4 z N D c y O D A z M z Q 3 M j g w N A 0 K I C A g I C A g I C A g I C A g I C A g I F 0 s D Q o g I C A g I C A g I C A g I C A g I C A g W w 0 K I C A g I C A g I C A g I C A g I C A g I C A g I C A i M j A x M i 0 y I i w N C i A g I C A g I C A g I C A g I C A g I C A g I C A g M T A x L j I x N D U 3 N D g 5 O D c 4 N T Q z D Q o g I C A g I C A g I C A g I C A g I C A g X S w N C i A g I C A g I C A g I C A g I C A g I C B b D Q o g I C A g I C A g I C A g I C A g I C A g I C A g I C I y M D E y L T M i L A 0 K I C A g I C A g I C A g I C A g I C A g I C A g I C A x M D A u M A 0 K I C A g I C A g I C A g I C A g I C A g I F 0 s D Q o g I C A g I C A g I C A g I C A g I C A g W w 0 K I C A g I C A g I C A g I C A g I C A g I C A g I C A i M j A x M i 0 0 I i w N C i A g I C A g I C A g I C A g I C A g I C A g I C A g M T A w L j A N C i A g I C A g I C A g I C A g I C A g I C B d L A 0 K I C A g I C A g I C A g I C A g I C A g I F s N C i A g I C A g I C A g I C A g I C A g I C A g I C A g I j I w M T I t N S I s D Q o g I C A g I C A g I C A g I C A g I C A g I C A g I D E w M C 4 0 D Q o g I C A g I C A g I C A g I C A g I C A g X S w N C i A g I C A g I C A g I C A g I C A g I C B b D Q o g I C A g I C A g I C A g I C A g I C A g I C A g I C I y M D E y L T Y i L A 0 K I C A g I C A g I C A g I C A g I C A g I C A g I C A x M T E u O T U y M T k x M j M 1 M D U 5 N z Y N C i A g I C A g I C A g I C A g I C A g I C B d L A 0 K I C A g I C A g I C A g I C A g I C A g I F s N C i A g I C A g I C A g I C A g I C A g I C A g I C A g I j I w M T I t N y I s D Q o g I C A g I C A g I C A g I C A g I C A g I C A g I D E w N i 4 3 N j E 1 N j U 4 M z Y y O T g 5 M w 0 K I C A g I C A g I C A g I C A g I C A g I F 0 s D Q o g I C A g I C A g I C A g I C A g I C A g W w 0 K I C A g I C A g I C A g I C A g I C A g I C A g I C A i M j A x M i 0 4 I i w N C i A g I C A g I C A g I C A g I C A g I C A g I C A g O T A u M z M z M z M z M z M z M z M z M z M N C i A g I C A g I C A g I C A g I C A g I C B d L A 0 K I C A g I C A g I C A g I C A g I C A g I F s N C i A g I C A g I C A g I C A g I C A g I C A g I C A g I j I w M T I t O S I s D Q o g I C A g I C A g I C A g I C A g I C A g I C A g I D k 4 L j U y M z k 4 N T I z O T g 1 M j Q N C i A g I C A g I C A g I C A g I C A g I C B d L A 0 K I C A g I C A g I C A g I C A g I C A g I F s N C i A g I C A g I C A g I C A g I C A g I C A g I C A g I j I w M T I t M T A i L A 0 K I C A g I C A g I C A g I C A g I C A g I C A g I C A x M D M u M z c w N z g 2 N T E 2 O D U z O T Q N C i A g I C A g I C A g I C A g I C A g I C B d L A 0 K I C A g I C A g I C A g I C A g I C A g I F s N C i A g I C A g I C A g I C A g I C A g I C A g I C A g I j I w M T I t M T E i L A 0 K I C A g I C A g I C A g I C A g I C A g I C A g I C A 5 N y 4 4 M j Y w O D Y 5 N T Y 1 M j E 3 M w 0 K I C A g I C A g I C A g I C A g I C A g I F 0 s D Q o g I C A g I C A g I C A g I C A g I C A g W w 0 K I C A g I C A g I C A g I C A g I C A g I C A g I C A i M j A x M i 0 x M i I s D Q o g I C A g I C A g I C A g I C A g I C A g I C A g I D E w M S 4 0 O D E 0 O D E 0 O D E 0 O D E 0 O A 0 K I C A g I C A g I C A g I C A g I C A g I F 0 s D Q o g I C A g I C A g I C A g I C A g I C A g W w 0 K I C A g I C A g I C A g I C A g I C A g I C A g I C A i M j A x M y 0 x I i w N C i A g I C A g I C A g I C A g I C A g I C A g I C A g M T A x L j A 5 N D g 5 M D U x M D k 0 O D k x D Q o g I C A g I C A g I C A g I C A g I C A g X S w N C i A g I C A g I C A g I C A g I C A g I C B b D Q o g I C A g I C A g I C A g I C A g I C A g I C A g I C I y M D E z L T I i L A 0 K I C A g I C A g I C A g I C A g I C A g I C A g I C A x M D E u N D Q 0 M D Q z M z I x M j k 5 N j M N C i A g I C A g I C A g I C A g I C A g I C B d L A 0 K I C A g I C A g I C A g I C A g I C A g I F s N C i A g I C A g I C A g I C A g I C A g I C A g I C A g I j I w M T M t M y I s D Q o g I C A g I C A g I C A g I C A g I C A g I C A g I D k 3 L j U w O D g 5 N j c 5 N z E 1 M z A z D Q o g I C A g I C A g I C A g I C A g I C A g X S w N C i A g I C A g I C A g I C A g I C A g I C B b D Q o g I C A g I C A g I C A g I C A g I C A g I C A g I C I y M D E z L T Q i L A 0 K I C A g I C A g I C A g I C A g I C A g I C A g I C A x M D A u M A 0 K I C A g I C A g I C A g I C A g I C A g I F 0 s D Q o g I C A g I C A g I C A g I C A g I C A g W w 0 K I C A g I C A g I C A g I C A g I C A g I C A g I C A i M j A x M y 0 1 I i w N C i A g I C A g I C A g I C A g I C A g I C A g I C A g M T A w L j A N C i A g I C A g I C A g I C A g I C A g I C B d L A 0 K I C A g I C A g I C A g I C A g I C A g I F s N C i A g I C A g I C A g I C A g I C A g I C A g I C A g I j I w M T M t N i I s D Q o g I C A g I C A g I C A g I C A g I C A g I C A g I D k 3 L j Q 0 N T I 1 N T Q 3 N D Q 1 M j U 1 D Q o g I C A g I C A g I C A g I C A g I C A g X S w N C i A g I C A g I C A g I C A g I C A g I C B b D Q o g I C A g I C A g I C A g I C A g I C A g I C A g I C I y M D E z L T c i L A 0 K I C A g I C A g I C A g I C A g I C A g I C A g I C A 5 M S 4 z O D U 3 N j c 3 O T A y N j I x O A 0 K I C A g I C A g I C A g I C A g I C A g I F 0 s D Q o g I C A g I C A g I C A g I C A g I C A g W w 0 K I C A g I C A g I C A g I C A g I C A g I C A g I C A i M j A x M y 0 4 I i w N C i A g I C A g I C A g I C A g I C A g I C A g I C A g O D c u M j k 1 M D g x O T Y 3 M j E z M T I N C i A g I C A g I C A g I C A g I C A g I C B d L A 0 K I C A g I C A g I C A g I C A g I C A g I F s N C i A g I C A g I C A g I C A g I C A g I C A g I C A g I j I w M T M t O S I s D Q o g I C A g I C A g I C A g I C A g I C A g I C A g I D g 0 L j k 3 N j U y N T g y M T U 5 N j I 1 D Q o g I C A g I C A g I C A g I C A g I C A g X S w N C i A g I C A g I C A g I C A g I C A g I C B b D Q o g I C A g I C A g I C A g I C A g I C A g I C A g I C I y M D E z L T E w I i w N C i A g I C A g I C A g I C A g I C A g I C A g I C A g O T Q u N D c 1 M T M 4 M T I x N T Q 2 O T Y N C i A g I C A g I C A g I C A g I C A g I C B d L A 0 K I C A g I C A g I C A g I C A g I C A g I F s N C i A g I C A g I C A g I C A g I C A g I C A g I C A g I j I w M T M t M T E i L A 0 K I C A g I C A g I C A g I C A g I C A g I C A g I C A x M D E u N z U 0 M z g 1 O T Y 0 O T E y M j k N C i A g I C A g I C A g I C A g I C A g I C B d L A 0 K I C A g I C A g I C A g I C A g I C A g I F s N C i A g I C A g I C A g I C A g I C A g I C A g I C A g I j I w M T M t M T I i L A 0 K I C A g I C A g I C A g I C A g I C A g I C A g I C A x M D A u M A 0 K I C A g I C A g I C A g I C A g I C A g I F 0 s D Q o g I C A g I C A g I C A g I C A g I C A g W w 0 K I C A g I C A g I C A g I C A g I C A g I C A g I C A i M j A x N C 0 x I i w N C i A g I C A g I C A g I C A g I C A g I C A g I C A g O T g u M j c 1 O D Y y M D Y 4 O T Y 1 N T E N C i A g I C A g I C A g I C A g I C A g I C B d L A 0 K I C A g I C A g I C A g I C A g I C A g I F s N C i A g I C A g I C A g I C A g I C A g I C A g I C A g I j I w M T Q t M i I s D Q o g I C A g I C A g I C A g I C A g I C A g I C A g I D E w N C 4 w O T M 1 N j c y N T E 0 N j E 5 O Q 0 K I C A g I C A g I C A g I C A g I C A g I F 0 s D Q o g I C A g I C A g I C A g I C A g I C A g W w 0 K I C A g I C A g I C A g I C A g I C A g I C A g I C A i M j A x N C 0 z I i w N C i A g I C A g I C A g I C A g I C A g I C A g I C A g M T A z L j k z M j U 4 N D I 2 O T Y 2 M j k z D Q o g I C A g I C A g I C A g I C A g I C A g X S w N C i A g I C A g I C A g I C A g I C A g I C B b D Q o g I C A g I C A g I C A g I C A g I C A g I C A g I C I y M D E 0 L T Q i L A 0 K I C A g I C A g I C A g I C A g I C A g I C A g I C A x M D A u M A 0 K I C A g I C A g I C A g I C A g I C A g I F 0 s D Q o g I C A g I C A g I C A g I C A g I C A g W w 0 K I C A g I C A g I C A g I C A g I C A g I C A g I C A i M j A x N C 0 1 I i w N C i A g I C A g I C A g I C A g I C A g I C A g I C A g O T U u N j c 1 N j c 1 N j c 1 N j c 1 N j g N C i A g I C A g I C A g I C A g I C A g I C B d L A 0 K I C A g I C A g I C A g I C A g I C A g I F s N C i A g I C A g I C A g I C A g I C A g I C A g I C A g I j I w M T Q t N i I s D Q o g I C A g I C A g I C A g I C A g I C A g I C A g I D k w L j M 5 N T Q 4 M D I y N T k 4 O D c N C i A g I C A g I C A g I C A g I C A g I C B d L A 0 K I C A g I C A g I C A g I C A g I C A g I F s N C i A g I C A g I C A g I C A g I C A g I C A g I C A g I j I w M T Q t N y I s D Q o g I C A g I C A g I C A g I C A g I C A g I C A g I D g 5 L j M 3 N Q 0 K I C A g I C A g I C A g I C A g I C A g I F 0 s D Q o g I C A g I C A g I C A g I C A g I C A g W w 0 K I C A g I C A g I C A g I C A g I C A g I C A g I C A i M j A x N C 0 4 I i w N C i A g I C A g I C A g I C A g I C A g I C A g I C A g O T U u O D A 0 M T k 1 O D A 0 M T k 1 O A 0 K I C A g I C A g I C A g I C A g I C A g I F 0 s D Q o g I C A g I C A g I C A g I C A g I C A g W w 0 K I C A g I C A g I C A g I C A g I C A g I C A g I C A i M j A x N C 0 5 I i w N C i A g I C A g I C A g I C A g I C A g I C A g I C A g M T A y L j E 4 O T c 4 M T A y M T g 5 N z g y D Q o g I C A g I C A g I C A g I C A g I C A g X S w N C i A g I C A g I C A g I C A g I C A g I C B b D Q o g I C A g I C A g I C A g I C A g I C A g I C A g I C I y M D E 0 L T E w I i w N C i A g I C A g I C A g I C A g I C A g I C A g I C A g M T A w L j c x N D I 4 N T c x N D I 4 N T c x D Q o g I C A g I C A g I C A g I C A g I C A g X S w N C i A g I C A g I C A g I C A g I C A g I C B b D Q o g I C A g I C A g I C A g I C A g I C A g I C A g I C I y M D E 0 L T E x I i w N C i A g I C A g I C A g I C A g I C A g I C A g I C A g M T A 1 L j Y 3 M z c 1 O D g 2 N T I 0 O D I z D Q o g I C A g I C A g I C A g I C A g I C A g X S w N C i A g I C A g I C A g I C A g I C A g I C B b D Q o g I C A g I C A g I C A g I C A g I C A g I C A g I C I y M D E 0 L T E y I i w N C i A g I C A g I C A g I C A g I C A g I C A g I C A g M T A w L j Y 3 M T E 0 M D k z O T U 5 N z M y D Q o g I C A g I C A g I C A g I C A g I C A g X S w N C i A g I C A g I C A g I C A g I C A g I C B b D Q o g I C A g I C A g I C A g I C A g I C A g I C A g I C I y M D E 1 L T E i L A 0 K I C A g I C A g I C A g I C A g I C A g I C A g I C A 5 O S 4 z M z M z M z M z M z M z M z M z M w 0 K I C A g I C A g I C A g I C A g I C A g I F 0 s D Q o g I C A g I C A g I C A g I C A g I C A g W w 0 K I C A g I C A g I C A g I C A g I C A g I C A g I C A i M j A x N S 0 y I i w N C i A g I C A g I C A g I C A g I C A g I C A g I C A g M T A w L j Y 3 M T E 0 M D k z O T U 5 N z M y D Q o g I C A g I C A g I C A g I C A g I C A g X S w N C i A g I C A g I C A g I C A g I C A g I C B b D Q o g I C A g I C A g I C A g I C A g I C A g I C A g I C I y M D E 1 L T M i L A 0 K I C A g I C A g I C A g I C A g I C A g I C A g I C A 5 O C 4 2 N j Y 2 N j Y 2 N j Y 2 N j Y 2 N w 0 K I C A g I C A g I C A g I C A g I C A g I F 0 s D Q o g I C A g I C A g I C A g I C A g I C A g W w 0 K I C A g I C A g I C A g I C A g I C A g I C A g I C A i M j A x N S 0 0 I i w N C i A g I C A g I C A g I C A g I C A g I C A g I C A g O T Y u N j I x N j I x N j I x N j I x N j M N C i A g I C A g I C A g I C A g I C A g I C B d L A 0 K I C A g I C A g I C A g I C A g I C A g I F s N C i A g I C A g I C A g I C A g I C A g I C A g I C A g I j I w M T U t N S I s D Q o g I C A g I C A g I C A g I C A g I C A g I C A g I D k 4 L j Y w M T M 5 O D Y w M T M 5 O D Y N C i A g I C A g I C A g I C A g I C A g I C B d L A 0 K I C A g I C A g I C A g I C A g I C A g I F s N C i A g I C A g I C A g I C A g I C A g I C A g I C A g I j I w M T U t N i I s D Q o g I C A g I C A g I C A g I C A g I C A g I C A g I D E w N i 4 z O D I 5 N z g 3 M j M 0 M D Q y N Q 0 K I C A g I C A g I C A g I C A g I C A g I F 0 s D Q o g I C A g I C A g I C A g I C A g I C A g W w 0 K I C A g I C A g I C A g I C A g I C A g I C A g I C A i M j A x N S 0 3 I i w N C i A g I C A g I C A g I C A g I C A g I C A g I C A g O T Y u N j Y 2 N j Y 2 N j Y 2 N j Y 2 N j c N C i A g I C A g I C A g I C A g I C A g I C B d L A 0 K I C A g I C A g I C A g I C A g I C A g I F s N C i A g I C A g I C A g I C A g I C A g I C A g I C A g I j I w M T U t O C I s D Q o g I C A g I C A g I C A g I C A g I C A g I C A g I D E w M C 4 w D Q o g I C A g I C A g I C A g I C A g I C A g X S w N C i A g I C A g I C A g I C A g I C A g I C B b D Q o g I C A g I C A g I C A g I C A g I C A g I C A g I C I y M D E 1 L T k i L A 0 K I C A g I C A g I C A g I C A g I C A g I C A g I C A 5 O S 4 z M T A z N D Q 4 M j c 1 O D Y y D Q o g I C A g I C A g I C A g I C A g I C A g X S w N C i A g I C A g I C A g I C A g I C A g I C B b D Q o g I C A g I C A g I C A g I C A g I C A g I C A g I C I y M D E 1 L T E w I i w N C i A g I C A g I C A g I C A g I C A g I C A g I C A g O T g u N j E x M T E x M T E x M T E x M T E N C i A g I C A g I C A g I C A g I C A g I C B d L A 0 K I C A g I C A g I C A g I C A g I C A g I F s N C i A g I C A g I C A g I C A g I C A g I C A g I C A g I j I w M T U t M T E i L A 0 K I C A g I C A g I C A g I C A g I C A g I C A g I C A x M D E u N D A 4 N D U w N z A 0 M j I 1 M z Q N C i A g I C A g I C A g I C A g I C A g I C B d L A 0 K I C A g I C A g I C A g I C A g I C A g I F s N C i A g I C A g I C A g I C A g I C A g I C A g I C A g I j I w M T U t M T I i L A 0 K I C A g I C A g I C A g I C A g I C A g I C A g I C A x M D A u M A 0 K I C A g I C A g I C A g I C A g I C A g I F 0 s D Q o g I C A g I C A g I C A g I C A g I C A g W w 0 K I C A g I C A g I C A g I C A g I C A g I C A g I C A i M j A x N i 0 x I i w N C i A g I C A g I C A g I C A g I C A g I C A g I C A g O T c u O T E 2 N j Y 2 N j Y 2 N j Y 2 N j Y N C i A g I C A g I C A g I C A g I C A g I C B d L A 0 K I C A g I C A g I C A g I C A g I C A g I F s N C i A g I C A g I C A g I C A g I C A g I C A g I C A g I j I w M T Y t M i I s D Q o g I C A g I C A g I C A g I C A g I C A g I C A g I D k 5 L j I 5 M D c 4 M D E 0 M T g 0 M z k 3 D Q o g I C A g I C A g I C A g I C A g I C A g X S w N C i A g I C A g I C A g I C A g I C A g I C B b D Q o g I C A g I C A g I C A g I C A g I C A g I C A g I C I y M D E 2 L T M i L A 0 K I C A g I C A g I C A g I C A g I C A g I C A g I C A x M D A u M A 0 K I C A g I C A g I C A g I C A g I C A g I F 0 s D Q o g I C A g I C A g I C A g I C A g I C A g W w 0 K I C A g I C A g I C A g I C A g I C A g I C A g I C A i M j A x N i 0 0 I i w N C i A g I C A g I C A g I C A g I C A g I C A g I C A g M T A z L j U 3 M T Q y O D U 3 M T Q y O D U 4 D Q o g I C A g I C A g I C A g I C A g I C A g X S w N C i A g I C A g I C A g I C A g I C A g I C B b D Q o g I C A g I C A g I C A g I C A g I C A g I C A g I C I y M D E 2 L T U i L A 0 K I C A g I C A g I C A g I C A g I C A g I C A g I C A x M D M u N D Q 4 M j c 1 O D Y y M D Y 4 O T c N C i A g I C A g I C A g I C A g I C A g I C B d L A 0 K I C A g I C A g I C A g I C A g I C A g I F s N C i A g I C A g I C A g I C A g I C A g I C A g I C A g I j I w M T Y t N i I s D Q o g I C A g I C A g I C A g I C A g I C A g I C A g I D k 0 L j Y 2 N j Y 2 N j Y 2 N j Y 2 N j Y 3 D Q o g I C A g I C A g I C A g I C A g I C A g X S w N C i A g I C A g I C A g I C A g I C A g I C B b D Q o g I C A g I C A g I C A g I C A g I C A g I C A g I C I y M D E 2 L T c i L A 0 K I C A g I C A g I C A g I C A g I C A g I C A g I C A 4 O C 4 3 M z I z O T Q z N j Y x O T c x O A 0 K I C A g I C A g I C A g I C A g I C A g I F 0 s D Q o g I C A g I C A g I C A g I C A g I C A g W w 0 K I C A g I C A g I C A g I C A g I C A g I C A g I C A i M j A x N i 0 4 I i w N C i A g I C A g I C A g I C A g I C A g I C A g I C A g M T A w L j c 5 M z Y 1 M D c 5 M z Y 1 M D c 4 D Q o g I C A g I C A g I C A g I C A g I C A g X S w N C i A g I C A g I C A g I C A g I C A g I C B b D Q o g I C A g I C A g I C A g I C A g I C A g I C A g I C I y M D E 2 L T k i L A 0 K I C A g I C A g I C A g I C A g I C A g I C A g I C A x M D I u M z Y y M j A 0 N z I 0 N D A 5 N D U N C i A g I C A g I C A g I C A g I C A g I C B d L A 0 K I C A g I C A g I C A g I C A g I C A g I F s N C i A g I C A g I C A g I C A g I C A g I C A g I C A g I j I w M T Y t M T A i L A 0 K I C A g I C A g I C A g I C A g I C A g I C A g I C A 5 N y 4 2 O T I z M D c 2 O T I z M D c 3 D Q o g I C A g I C A g I C A g I C A g I C A g X S w N C i A g I C A g I C A g I C A g I C A g I C B b D Q o g I C A g I C A g I C A g I C A g I C A g I C A g I C I y M D E 2 L T E x I i w N C i A g I C A g I C A g I C A g I C A g I C A g I C A g M T A z L j E 0 O T Y w N j I 5 O T I x M j U 5 D Q o g I C A g I C A g I C A g I C A g I C A g X S w N C i A g I C A g I C A g I C A g I C A g I C B b D Q o g I C A g I C A g I C A g I C A g I C A g I C A g I C I y M D E 2 L T E y I i w N C i A g I C A g I C A g I C A g I C A g I C A g I C A g M T A 2 L j g 3 M D I y O T A w N z Y z M z U 4 D Q o g I C A g I C A g I C A g I C A g I C A g X S w N C i A g I C A g I C A g I C A g I C A g I C B b D Q o g I C A g I C A g I C A g I C A g I C A g I C A g I C I y M D E 5 L T E i L A 0 K I C A g I C A g I C A g I C A g I C A g I C A g I C A x M D E u N D I 4 N T c x N D I 4 N T c x N D I N C i A g I C A g I C A g I C A g I C A g I C B d L A 0 K I C A g I C A g I C A g I C A g I C A g I F s N C i A g I C A g I C A g I C A g I C A g I C A g I C A g I j I w M T k t M i I s D Q o g I C A g I C A g I C A g I C A g I C A g I C A g I D E w M C 4 w D Q o g I C A g I C A g I C A g I C A g I C A g X S w N C i A g I C A g I C A g I C A g I C A g I C B b D Q o g I C A g I C A g I C A g I C A g I C A g I C A g I C I y M D E 5 L T M i L A 0 K I C A g I C A g I C A g I C A g I C A g I C A g I C A 5 N y 4 4 O D c z M j M 5 N D M 2 N j E 5 N w 0 K I C A g I C A g I C A g I C A g I C A g I F 0 s D Q o g I C A g I C A g I C A g I C A g I C A g W w 0 K I C A g I C A g I C A g I C A g I C A g I C A g I C A i M j A x O S 0 0 I i w N C i A g I C A g I C A g I C A g I C A g I C A g I C A g M T A y L j g 3 N z Y 5 N z g 0 M T c y N j Y z D Q o g I C A g I C A g I C A g I C A g I C A g X S w N C i A g I C A g I C A g I C A g I C A g I C B b D Q o g I C A g I C A g I C A g I C A g I C A g I C A g I C I y M D E 5 L T U i L A 0 K I C A g I C A g I C A g I C A g I C A g I C A g I C A x M D k u N z k w M j A 5 N z k w M j A 5 N z k N C i A g I C A g I C A g I C A g I C A g I C B d L A 0 K I C A g I C A g I C A g I C A g I C A g I F s N C i A g I C A g I C A g I C A g I C A g I C A g I C A g I j I w M T k t N i I s D Q o g I C A g I C A g I C A g I C A g I C A g I C A g I D E w N C 4 0 N T g 1 O T g 3 M j Y x M T Q 2 N A 0 K I C A g I C A g I C A g I C A g I C A g I F 0 s D Q o g I C A g I C A g I C A g I C A g I C A g W w 0 K I C A g I C A g I C A g I C A g I C A g I C A g I C A i M j A x O S 0 3 I i w N C i A g I C A g I C A g I C A g I C A g I C A g I C A g O T Q u N T E y M T k 1 M T I x O T U x M j E N C i A g I C A g I C A g I C A g I C A g I C B d L A 0 K I C A g I C A g I C A g I C A g I C A g I F s N C i A g I C A g I C A g I C A g I C A g I C A g I C A g I j I w M T k t O C I s D Q o g I C A g I C A g I C A g I C A g I C A g I C A g I D k 2 L j c 3 N D E 5 M z U 0 O D M 4 N z E N C i A g I C A g I C A g I C A g I C A g I C B d L A 0 K I C A g I C A g I C A g I C A g I C A g I F s N C i A g I C A g I C A g I C A g I C A g I C A g I C A g I j I w M T k t O S I s D Q o g I C A g I C A g I C A g I C A g I C A g I C A g I D E w M C 4 2 N j Y 2 N j Y 2 N j Y 2 N j Y 2 N g 0 K I C A g I C A g I C A g I C A g I C A g I F 0 s D Q o g I C A g I C A g I C A g I C A g I C A g W w 0 K I C A g I C A g I C A g I C A g I C A g I C A g I C A i M j A x O S 0 x M C I s D Q o g I C A g I C A g I C A g I C A g I C A g I C A g I D k 2 L j A y N j Q 5 M D A 2 N j I y N T E 2 D Q o g I C A g I C A g I C A g I C A g I C A g X S w N C i A g I C A g I C A g I C A g I C A g I C B b D Q o g I C A g I C A g I C A g I C A g I C A g I C A g I C I y M D E 5 L T E x I i w N C i A g I C A g I C A g I C A g I C A g I C A g I C A g M T A w L j Y 4 O T Y 1 N T E 3 M j Q x M z g N C i A g I C A g I C A g I C A g I C A g I C B d L A 0 K I C A g I C A g I C A g I C A g I C A g I F s N C i A g I C A g I C A g I C A g I C A g I C A g I C A g I j I w M T k t M T I i L A 0 K I C A g I C A g I C A g I C A g I C A g I C A g I C A x M D I u M T k x N z g w O D I x O T E 3 O A 0 K I C A g I C A g I C A g I C A g I C A g I F 0 s D Q o g I C A g I C A g I C A g I C A g I C A g W w 0 K I C A g I C A g I C A g I C A g I C A g I C A g I C A i M j A y M C 0 x I i w N C i A g I C A g I C A g I C A g I C A g I C A g I C A g O T k u N z M x O T A z N D g 1 M j U 0 N w 0 K I C A g I C A g I C A g I C A g I C A g I F 0 s D Q o g I C A g I C A g I C A g I C A g I C A g W w 0 K I C A g I C A g I C A g I C A g I C A g I C A g I C A i M j A y M C 0 y I i w N C i A g I C A g I C A g I C A g I C A g I C A g I C A g O T c u M z c 5 M D M y M j U 4 M D Y 0 N T E N C i A g I C A g I C A g I C A g I C A g I C B d L A 0 K I C A g I C A g I C A g I C A g I C A g I F s N C i A g I C A g I C A g I C A g I C A g I C A g I C A g I j I w M j A t M y I s D Q o g I C A g I C A g I C A g I C A g I C A g I C A g I D g 5 L j M 3 M T k 4 M D Y 3 N j M y O D U N C i A g I C A g I C A g I C A g I C A g I C B d L A 0 K I C A g I C A g I C A g I C A g I C A g I F s N C i A g I C A g I C A g I C A g I C A g I C A g I C A g I j I w M j A t N C I s D Q o g I C A g I C A g I C A g I C A g I C A g I C A g I D k 3 L j I 5 N z I 5 N z I 5 N z I 5 N z M N C i A g I C A g I C A g I C A g I C A g I C B d L A 0 K I C A g I C A g I C A g I C A g I C A g I F s N C i A g I C A g I C A g I C A g I C A g I C A g I C A g I j I w M j A t N S I s D Q o g I C A g I C A g I C A g I C A g I C A g I C A g I D k 4 L j c z M D E 1 O D c z M D E 1 O D c z D Q o g I C A g I C A g I C A g I C A g I C A g X S w N C i A g I C A g I C A g I C A g I C A g I C B b D Q o g I C A g I C A g I C A g I C A g I C A g I C A g I C I y M D I w L T Y i L A 0 K I C A g I C A g I C A g I C A g I C A g I C A g I C A x M D E u N j A 3 N z E 3 M D Q x O D A w N j U N C i A g I C A g I C A g I C A g I C A g I C B d L A 0 K I C A g I C A g I C A g I C A g I C A g I F s N C i A g I C A g I C A g I C A g I C A g I C A g I C A g I j I w M j A t N y I s D Q o g I C A g I C A g I C A g I C A g I C A g I C A g I D k 3 L j E 1 M T g 5 O D c z N D E 3 N z I x D Q o g I C A g I C A g I C A g I C A g I C A g X S w N C i A g I C A g I C A g I C A g I C A g I C B b D Q o g I C A g I C A g I C A g I C A g I C A g I C A g I C I y M D I w L T g i L A 0 K I C A g I C A g I C A g I C A g I C A g I C A g I C A x M D k u M D M 5 M D g 3 O T Q 3 O D g y N z U N C i A g I C A g I C A g I C A g I C A g I C B d L A 0 K I C A g I C A g I C A g I C A g I C A g I F s N C i A g I C A g I C A g I C A g I C A g I C A g I C A g I j I w M j A t O S I s D Q o g I C A g I C A g I C A g I C A g I C A g I C A g I D E w N i 4 x M j M 5 N z M x M T Q y N j Q z N g 0 K I C A g I C A g I C A g I C A g I C A g I F 0 s D Q o g I C A g I C A g I C A g I C A g I C A g W w 0 K I C A g I C A g I C A g I C A g I C A g I C A g I C A i M j A y M C 0 x M C I s D Q o g I C A g I C A g I C A g I C A g I C A g I C A g I D E w N C 4 5 O T Y 0 O D E z N T E x N j E x N Q 0 K I C A g I C A g I C A g I C A g I C A g I F 0 s D Q o g I C A g I C A g I C A g I C A g I C A g W w 0 K I C A g I C A g I C A g I C A g I C A g I C A g I C A i M j A y M C 0 x M S I s D Q o g I C A g I C A g I C A g I C A g I C A g I C A g I D E w N C 4 3 N T g 3 M T M x M z Y 3 M j k y N A 0 K I C A g I C A g I C A g I C A g I C A g I F 0 s D Q o g I C A g I C A g I C A g I C A g I C A g W w 0 K I C A g I C A g I C A g I C A g I C A g I C A g I C A i M j A y M C 0 x M i I s D Q o g I C A g I C A g I C A g I C A g I C A g I C A g I D E z N z M u O D M y M z c z N j Q w N D M 1 D Q o g I C A g I C A g I C A g I C A g I C A g X S w N C i A g I C A g I C A g I C A g I C A g I C B b D Q o g I C A g I C A g I C A g I C A g I C A g I C A g I C I y M D I x L T E i L A 0 K I C A g I C A g I C A g I C A g I C A g I C A g I C A 3 O S 4 0 N j c y M z c 5 M j Y 2 O T g 2 N A 0 K I C A g I C A g I C A g I C A g I C A g I F 0 s D Q o g I C A g I C A g I C A g I C A g I C A g W w 0 K I C A g I C A g I C A g I C A g I C A g I C A g I C A i M j A y M S 0 y I i w N C i A g I C A g I C A g I C A g I C A g I C A g I C A g N j A u N z I 0 M z M x O T I 2 O D Y z N T c N C i A g I C A g I C A g I C A g I C A g I C B d L A 0 K I C A g I C A g I C A g I C A g I C A g I F s N C i A g I C A g I C A g I C A g I C A g I C A g I C A g I j I w M j E t M y I s D Q o g I C A g I C A g I C A g I C A g I C A g I C A g I D c z L j E 5 M D U w M z c 2 M z c 1 M j E 2 D Q o g I C A g I C A g I C A g I C A g I C A g X S w N C i A g I C A g I C A g I C A g I C A g I C B b D Q o g I C A g I C A g I C A g I C A g I C A g I C A g I C I y M D I x L T Q i L A 0 K I C A g I C A g I C A g I C A g I C A g I C A g I C A 4 M i 4 1 N T U z N z k 3 N D Y 4 M z U 0 N A 0 K I C A g I C A g I C A g I C A g I C A g I F 0 s D Q o g I C A g I C A g I C A g I C A g I C A g W w 0 K I C A g I C A g I C A g I C A g I C A g I C A g I C A i M j A y M S 0 1 I i w N C i A g I C A g I C A g I C A g I C A g I C A g I C A g O T I u N j A 1 M D E 1 M T c z M j k 0 O T k N C i A g I C A g I C A g I C A g I C A g I C B d L A 0 K I C A g I C A g I C A g I C A g I C A g I F s N C i A g I C A g I C A g I C A g I C A g I C A g I C A g I j I w M j E t N i I s D Q o g I C A g I C A g I C A g I C A g I C A g I C A g I D k 4 L j E w M j c 5 N D A 2 N j k x O T Y z D Q o g I C A g I C A g I C A g I C A g I C A g X S w N C i A g I C A g I C A g I C A g I C A g I C B b D Q o g I C A g I C A g I C A g I C A g I C A g I C A g I C I y M D I x L T c i L A 0 K I C A g I C A g I C A g I C A g I C A g I C A g I C A 4 N C 4 4 O D A 0 N T A w N z A z M j M 1 D Q o g I C A g I C A g I C A g I C A g I C A g X S w N C i A g I C A g I C A g I C A g I C A g I C B b D Q o g I C A g I C A g I C A g I C A g I C A g I C A g I C I y M D I x L T g i L A 0 K I C A g I C A g I C A g I C A g I C A g I C A g I C A x M T A u O T U 2 O T E 3 O T c 4 N D U 4 O T k N C i A g I C A g I C A g I C A g I C A g I C B d L A 0 K I C A g I C A g I C A g I C A g I C A g I F s N C i A g I C A g I C A g I C A g I C A g I C A g I C A g I j I w M j E t O S I s D Q o g I C A g I C A g I C A g I C A g I C A g I C A g I D I x N C 4 0 M T E w N T A 5 N j E z N T g 5 N A 0 K I C A g I C A g I C A g I C A g I C A g I F 0 s D Q o g I C A g I C A g I C A g I C A g I C A g W w 0 K I C A g I C A g I C A g I C A g I C A g I C A g I C A i M j A y M S 0 x M C I s D Q o g I C A g I C A g I C A g I C A g I C A g I C A g I D E y N y 4 2 N D I z N D c y M D U y O T M z O Q 0 K I C A g I C A g I C A g I C A g I C A g I F 0 s D Q o g I C A g I C A g I C A g I C A g I C A g W w 0 K I C A g I C A g I C A g I C A g I C A g I C A g I C A i M j A y M S 0 x M S I s D Q o g I C A g I C A g I C A g I C A g I C A g I C A g I D c y L j Q 3 O D A w M j g 2 N D c 0 M z E 5 D Q o g I C A g I C A g I C A g I C A g I C A g X S w N C i A g I C A g I C A g I C A g I C A g I C B b D Q o g I C A g I C A g I C A g I C A g I C A g I C A g I C I y M D I x L T E y I i w N C i A g I C A g I C A g I C A g I C A g I C A g I C A g M T A w D Q o g I C A g I C A g I C A g I C A g I C A g X Q 0 K I C A g I C A g I C A g I C A g X S w N C i A g I C A g I C A g I C A g I C J o b 3 Z l c k F u a W 1 h d G l v b i I 6 I G Z h b H N l L A 0 K I C A g I C A g I C A g I C A g I m x h Y m V s I j o g e w 0 K I C A g I C A g I C A g I C A g I C A g I C J z a G 9 3 I j o g Z m F s c 2 U s D Q o g I C A g I C A g I C A g I C A g I C A g I m 1 h c m d p b i I 6 I D g N C i A g I C A g I C A g I C A g I H 0 s D Q o g I C A g I C A g I C A g I C A i b G 9 n Q m F z Z S I 6 I D E w L A 0 K I C A g I C A g I C A g I C A g I n N l c m l l c 0 x h e W 9 1 d E J 5 I j o g I m N v b H V t b i I s D Q o g I C A g I C A g I C A g I C A i b G l u Z V N 0 e W x l I j o g e w 0 K I C A g I C A g I C A g I C A g I C A g I C J z a G 9 3 I j o g d H J 1 Z S w N C i A g I C A g I C A g I C A g I C A g I C A i d 2 l k d G g i O i A x L j U s D Q o g I C A g I C A g I C A g I C A g I C A g I m 9 w Y W N p d H k i O i A x L A 0 K I C A g I C A g I C A g I C A g I C A g I C J j d X J 2 Z W 5 l c 3 M i O i A w L A 0 K I C A g I C A g I C A g I C A g I C A g I C J 0 e X B l I j o g I n N v b G l k I g 0 K I C A g I C A g I C A g I C A g f S w N C i A g I C A g I C A g I C A g I C J h c m V h U 3 R 5 b G U i O i B 7 D Q o g I C A g I C A g I C A g I C A g I C A g I m 9 w Y W N p d H k i O i A w D Q o g I C A g I C A g I C A g I C B 9 L A 0 K I C A g I C A g I C A g I C A g I n p s Z X Z l b C I 6 I D A s D Q o g I C A g I C A g I C A g I C A i e i I 6 I D A N C i A g I C A g I C A g f S w N C i A g I C A g I C A g e w 0 K I C A g I C A g I C A g I C A g I n R 5 c G U i O i A i b G l u Z S I s D Q o g I C A g I C A g I C A g I C A i b m F t Z S I 6 I C J c d T U 5 M j d c d T h j N D Y i L A 0 K I C A g I C A g I C A g I C A g I m N v b m 5 l Y 3 R O d W x s c y I 6 I G Z h b H N l L A 0 K I C A g I C A g I C A g I C A g I n h B e G l z S W 5 k Z X g i O i A x L A 0 K I C A g I C A g I C A g I C A g I n l B e G l z S W 5 k Z X g i O i A x L A 0 K I C A g I C A g I C A g I C A g I n N 5 b W J v b F N p e m U i O i A 4 L A 0 K I C A g I C A g I C A g I C A g I n N o b 3 d T e W 1 i b 2 w i O i B 0 c n V l L A 0 K I C A g I C A g I C A g I C A g I n N t b 2 9 0 a C I 6 I H R y d W U s D Q o g I C A g I C A g I C A g I C A i Y 2 x p c C I 6 I H R y d W U s D Q o g I C A g I C A g I C A g I C A i c 3 R l c C I 6 I G Z h b H N l L A 0 K I C A g I C A g I C A g I C A g I m R h d G E i O i B b D Q o g I C A g I C A g I C A g I C A g I C A g W w 0 K I C A g I C A g I C A g I C A g I C A g I C A g I C A i M j A x M C 0 x I i w N C i A g I C A g I C A g I C A g I C A g I C A g I C A g O T Y u M T E x M T E x M T E x M T E x M T E N C i A g I C A g I C A g I C A g I C A g I C B d L A 0 K I C A g I C A g I C A g I C A g I C A g I F s N C i A g I C A g I C A g I C A g I C A g I C A g I C A g I j I w M T A t M i I s D Q o g I C A g I C A g I C A g I C A g I C A g I C A g I D k 5 L j c x M D k 4 M j Y 1 O D k 1 O T U 0 D Q o g I C A g I C A g I C A g I C A g I C A g X S w N C i A g I C A g I C A g I C A g I C A g I C B b D Q o g I C A g I C A g I C A g I C A g I C A g I C A g I C I y M D E w L T M i L A 0 K I C A g I C A g I C A g I C A g I C A g I C A g I C A x M D A u O D Y 5 N T Y 1 M j E 3 M z k x M w 0 K I C A g I C A g I C A g I C A g I C A g I F 0 s D Q o g I C A g I C A g I C A g I C A g I C A g W w 0 K I C A g I C A g I C A g I C A g I C A g I C A g I C A i M j A x M C 0 0 I i w N C i A g I C A g I C A g I C A g I C A g I C A g I C A g O T k u N D I 1 M j g 3 M z U 2 M z I x O D M N C i A g I C A g I C A g I C A g I C A g I C B d L A 0 K I C A g I C A g I C A g I C A g I C A g I F s N C i A g I C A g I C A g I C A g I C A g I C A g I C A g I j I w M T A t N S I s D Q o g I C A g I C A g I C A g I C A g I C A g I C A g I D E w M C 4 y O D k w M T c z N D E w N D A 0 N Q 0 K I C A g I C A g I C A g I C A g I C A g I F 0 s D Q o g I C A g I C A g I C A g I C A g I C A g W w 0 K I C A g I C A g I C A g I C A g I C A g I C A g I C A i M j A x M C 0 2 I i w N C i A g I C A g I C A g I C A g I C A g I C A g I C A g M T A z L j c 0 N j M 5 N z Y 5 N D U y N D Q 5 D Q o g I C A g I C A g I C A g I C A g I C A g X S w N C i A g I C A g I C A g I C A g I C A g I C B b D Q o g I C A g I C A g I C A g I C A g I C A g I C A g I C I y M D E w L T c i L A 0 K I C A g I C A g I C A g I C A g I C A g I C A g I C A x M D M u M D U 1 N T U 1 N T U 1 N T U 1 N T Q N C i A g I C A g I C A g I C A g I C A g I C B d L A 0 K I C A g I C A g I C A g I C A g I C A g I F s N C i A g I C A g I C A g I C A g I C A g I C A g I C A g I j I w M T A t O C I s D Q o g I C A g I C A g I C A g I C A g I C A g I C A g I D k 4 L j k y M T g z M j g 4 N D A 5 N z A 0 D Q o g I C A g I C A g I C A g I C A g I C A g X S w N C i A g I C A g I C A g I C A g I C A g I C B b D Q o g I C A g I C A g I C A g I C A g I C A g I C A g I C I y M D E w L T k i L A 0 K I C A g I C A g I C A g I C A g I C A g I C A g I C A x M D I u M T c 5 O D M 2 N T E y M j Y x N T k N C i A g I C A g I C A g I C A g I C A g I C B d L A 0 K I C A g I C A g I C A g I C A g I C A g I F s N C i A g I C A g I C A g I C A g I C A g I C A g I C A g I j I w M T A t M T A i L A 0 K I C A g I C A g I C A g I C A g I C A g I C A g I C A x M D g u O D A w M D A w M D A w M D A w M D E N C i A g I C A g I C A g I C A g I C A g I C B d L A 0 K I C A g I C A g I C A g I C A g I C A g I F s N C i A g I C A g I C A g I C A g I C A g I C A g I C A g I j I w M T A t M T E i L A 0 K I C A g I C A g I C A g I C A g I C A g I C A g I C A x M D Q u N D E x N z Y 0 N z A 1 O D g y M z Y N C i A g I C A g I C A g I C A g I C A g I C B d L A 0 K I C A g I C A g I C A g I C A g I C A g I F s N C i A g I C A g I C A g I C A g I C A g I C A g I C A g I j I w M T A t M T I i L A 0 K I C A g I C A g I C A g I C A g I C A g I C A g I C A x M D I u N T g y M T U 5 N j I 0 N D E z M T U N C i A g I C A g I C A g I C A g I C A g I C B d L A 0 K I C A g I C A g I C A g I C A g I C A g I F s N C i A g I C A g I C A g I C A g I C A g I C A g I C A g I j I w M T I t M S I s D Q o g I C A g I C A g I C A g I C A g I C A g I C A g I D E w M i 4 1 M T c x N j I 0 N z E z O T U 4 O A 0 K I C A g I C A g I C A g I C A g I C A g I F 0 s D Q o g I C A g I C A g I C A g I C A g I C A g W w 0 K I C A g I C A g I C A g I C A g I C A g I C A g I C A i M j A x M i 0 y I i w N C i A g I C A g I C A g I C A g I C A g I C A g I C A g M T A 2 L j Y 5 N j Q y O D U 3 M T Q y O D U 4 D Q o g I C A g I C A g I C A g I C A g I C A g X S w N C i A g I C A g I C A g I C A g I C A g I C B b D Q o g I C A g I C A g I C A g I C A g I C A g I C A g I C I y M D E y L T M i L A 0 K I C A g I C A g I C A g I C A g I C A g I C A g I C A x M D Y u M D Y 2 O T Q 1 N j A 2 N j k 0 N T Y N C i A g I C A g I C A g I C A g I C A g I C B d L A 0 K I C A g I C A g I C A g I C A g I C A g I F s N C i A g I C A g I C A g I C A g I C A g I C A g I C A g I j I w M T I t N C I s D Q o g I C A g I C A g I C A g I C A g I C A g I C A g I D E w M S 4 z O D A 2 N z A 2 M T E 0 M z k 4 N Q 0 K I C A g I C A g I C A g I C A g I C A g I F 0 s D Q o g I C A g I C A g I C A g I C A g I C A g W w 0 K I C A g I C A g I C A g I C A g I C A g I C A g I C A i M j A x M i 0 1 I i w N C i A g I C A g I C A g I C A g I C A g I C A g I C A g O T k u N D E 2 M z Q y N D E y N D U x M z c N C i A g I C A g I C A g I C A g I C A g I C B d L A 0 K I C A g I C A g I C A g I C A g I C A g I F s N C i A g I C A g I C A g I C A g I C A g I C A g I C A g I j I w M T I t N i I s D Q o g I C A g I C A g I C A g I C A g I C A g I C A g I D E x M C 4 3 N j M y M D k z O T M z N D Y z O Q 0 K I C A g I C A g I C A g I C A g I C A g I F 0 s D Q o g I C A g I C A g I C A g I C A g I C A g W w 0 K I C A g I C A g I C A g I C A g I C A g I C A g I C A i M j A x M i 0 3 I i w N C i A g I C A g I C A g I C A g I C A g I C A g I C A g M T A 1 L j E y M z Y 3 N D k x M T Y 2 M D c 3 D Q o g I C A g I C A g I C A g I C A g I C A g X S w N C i A g I C A g I C A g I C A g I C A g I C B b D Q o g I C A g I C A g I C A g I C A g I C A g I C A g I C I y M D E y L T g i L A 0 K I C A g I C A g I C A g I C A g I C A g I C A g I C A 4 O C 4 y M z U y O T Q x M T c 2 N D c w N g 0 K I C A g I C A g I C A g I C A g I C A g I F 0 s D Q o g I C A g I C A g I C A g I C A g I C A g W w 0 K I C A g I C A g I C A g I C A g I C A g I C A g I C A i M j A x M i 0 5 I i w N C i A g I C A g I C A g I C A g I C A g I C A g I C A g O T k u N D I 4 N T c x N D I 4 N T c x N D M N C i A g I C A g I C A g I C A g I C A g I C B d L A 0 K I C A g I C A g I C A g I C A g I C A g I F s N C i A g I C A g I C A g I C A g I C A g I C A g I C A g I j I w M T I t M T A i L A 0 K I C A g I C A g I C A g I C A g I C A g I C A g I C A x M D A u N T c 0 N z E y N j Q z N j c 4 M T c N C i A g I C A g I C A g I C A g I C A g I C B d L A 0 K I C A g I C A g I C A g I C A g I C A g I F s N C i A g I C A g I C A g I C A g I C A g I C A g I C A g I j I w M T I t M T E i L A 0 K I C A g I C A g I C A g I C A g I C A g I C A g I C A x M D A u M A 0 K I C A g I C A g I C A g I C A g I C A g I F 0 s D Q o g I C A g I C A g I C A g I C A g I C A g W w 0 K I C A g I C A g I C A g I C A g I C A g I C A g I C A i M j A x M i 0 x M i I s D Q o g I C A g I C A g I C A g I C A g I C A g I C A g I D E w M C 4 w D Q o g I C A g I C A g I C A g I C A g I C A g X S w N C i A g I C A g I C A g I C A g I C A g I C B b D Q o g I C A g I C A g I C A g I C A g I C A g I C A g I C I y M D E z L T E i L A 0 K I C A g I C A g I C A g I C A g I C A g I C A g I C A x M D I u M D k 1 M j M 4 M D k 1 M j M 4 M Q 0 K I C A g I C A g I C A g I C A g I C A g I F 0 s D Q o g I C A g I C A g I C A g I C A g I C A g W w 0 K I C A g I C A g I C A g I C A g I C A g I C A g I C A i M j A x M y 0 y I i w N C i A g I C A g I C A g I C A g I C A g I C A g I C A g M T A w L j A N C i A g I C A g I C A g I C A g I C A g I C B d L A 0 K I C A g I C A g I C A g I C A g I C A g I F s N C i A g I C A g I C A g I C A g I C A g I C A g I C A g I j I w M T M t M y I s D Q o g I C A g I C A g I C A g I C A g I C A g I C A g I D k 4 L j Y 5 N D A y O T g 1 M D c 0 N j I 2 D Q o g I C A g I C A g I C A g I C A g I C A g X S w N C i A g I C A g I C A g I C A g I C A g I C B b D Q o g I C A g I C A g I C A g I C A g I C A g I C A g I C I y M D E z L T Q i L A 0 K I C A g I C A g I C A g I C A g I C A g I C A g I C A x M D M u N D A y N j Q 2 N T A y O D M 1 N T U N C i A g I C A g I C A g I C A g I C A g I C B d L A 0 K I C A g I C A g I C A g I C A g I C A g I F s N C i A g I C A g I C A g I C A g I C A g I C A g I C A g I j I w M T M t N S I s D Q o g I C A g I C A g I C A g I C A g I C A g I C A g I D E w M S 4 0 N j I 1 M j I 4 N T E 5 M T k 1 N w 0 K I C A g I C A g I C A g I C A g I C A g I F 0 s D Q o g I C A g I C A g I C A g I C A g I C A g W w 0 K I C A g I C A g I C A g I C A g I C A g I C A g I C A i M j A x M y 0 2 I i w N C i A g I C A g I C A g I C A g I C A g I C A g I C A g M T A x L j I 2 M T I 2 M T I 2 M T I 2 M T I 3 D Q o g I C A g I C A g I C A g I C A g I C A g X S w N C i A g I C A g I C A g I C A g I C A g I C B b D Q o g I C A g I C A g I C A g I C A g I C A g I C A g I C I y M D E z L T c i L A 0 K I C A g I C A g I C A g I C A g I C A g I C A g I C A 5 M i 4 x N z A 4 M T g 1 M D U z M z g w O A 0 K I C A g I C A g I C A g I C A g I C A g I F 0 s D Q o g I C A g I C A g I C A g I C A g I C A g W w 0 K I C A g I C A g I C A g I C A g I C A g I C A g I C A i M j A x M y 0 4 I i w N C i A g I C A g I C A g I C A g I C A g I C A g I C A g O T Q u N D A x N T Q 0 N D A x N T Q 0 N A 0 K I C A g I C A g I C A g I C A g I C A g I F 0 s D Q o g I C A g I C A g I C A g I C A g I C A g W w 0 K I C A g I C A g I C A g I C A g I C A g I C A g I C A i M j A x M y 0 5 I i w N C i A g I C A g I C A g I C A g I C A g I C A g I C A g O T M u O D Y 1 M D M w N j c 0 O D Q 2 N j I N C i A g I C A g I C A g I C A g I C A g I C B d L A 0 K I C A g I C A g I C A g I C A g I C A g I F s N C i A g I C A g I C A g I C A g I C A g I C A g I C A g I j I w M T M t M T A i L A 0 K I C A g I C A g I C A g I C A g I C A g I C A g I C A x M D E u N z Q y O T E 5 M z g 5 O T c 4 M j E N C i A g I C A g I C A g I C A g I C A g I C B d L A 0 K I C A g I C A g I C A g I C A g I C A g I F s N C i A g I C A g I C A g I C A g I C A g I C A g I C A g I j I w M T M t M T E i L A 0 K I C A g I C A g I C A g I C A g I C A g I C A g I C A x M D I u M z U 1 N D Y w M z g 1 N D M 4 O T c N C i A g I C A g I C A g I C A g I C A g I C B d L A 0 K I C A g I C A g I C A g I C A g I C A g I F s N C i A g I C A g I C A g I C A g I C A g I C A g I C A g I j I w M T M t M T I i L A 0 K I C A g I C A g I C A g I C A g I C A g I C A g I C A 5 O S 4 x N j M x N z k 5 M T Y z M T c 5 O Q 0 K I C A g I C A g I C A g I C A g I C A g I F 0 s D Q o g I C A g I C A g I C A g I C A g I C A g W w 0 K I C A g I C A g I C A g I C A g I C A g I C A g I C A i M j A x N C 0 x I i w N C i A g I C A g I C A g I C A g I C A g I C A g I C A g M T A y L j M y M D Y 3 N T E w N T Q 4 N T I 0 D Q o g I C A g I C A g I C A g I C A g I C A g X S w N C i A g I C A g I C A g I C A g I C A g I C B b D Q o g I C A g I C A g I C A g I C A g I C A g I C A g I C I y M D E 0 L T I i L A 0 K I C A g I C A g I C A g I C A g I C A g I C A g I C A x M D M u N z E x M z Q w M j A 2 M T g 1 N T g N C i A g I C A g I C A g I C A g I C A g I C B d L A 0 K I C A g I C A g I C A g I C A g I C A g I F s N C i A g I C A g I C A g I C A g I C A g I C A g I C A g I j I w M T Q t M y I s D Q o g I C A g I C A g I C A g I C A g I C A g I C A g I D E w N C 4 z N z M 3 N T c 0 N T U y N j g z O A 0 K I C A g I C A g I C A g I C A g I C A g I F 0 s D Q o g I C A g I C A g I C A g I C A g I C A g W w 0 K I C A g I C A g I C A g I C A g I C A g I C A g I C A i M j A x N C 0 0 I i w N C i A g I C A g I C A g I C A g I C A g I C A g I C A g M T A w L j c 2 M T k w N D c 2 M T k w N D c 2 D Q o g I C A g I C A g I C A g I C A g I C A g X S w N C i A g I C A g I C A g I C A g I C A g I C B b D Q o g I C A g I C A g I C A g I C A g I C A g I C A g I C I y M D E 0 L T U i L A 0 K I C A g I C A g I C A g I C A g I C A g I C A g I C A 5 O S 4 y N D M 4 N T Y z M z I 3 M D M y M g 0 K I C A g I C A g I C A g I C A g I C A g I F 0 s D Q o g I C A g I C A g I C A g I C A g I C A g W w 0 K I C A g I C A g I C A g I C A g I C A g I C A g I C A i M j A x N C 0 2 I i w N C i A g I C A g I C A g I C A g I C A g I C A g I C A g O T E u N j E 5 M D Q 3 N j E 5 M D Q 3 N j I N C i A g I C A g I C A g I C A g I C A g I C B d L A 0 K I C A g I C A g I C A g I C A g I C A g I F s N C i A g I C A g I C A g I C A g I C A g I C A g I C A g I j I w M T Q t N y I s D Q o g I C A g I C A g I C A g I C A g I C A g I C A g I D k 0 L j g w M j Q 5 N D g w M j Q 5 N D g N C i A g I C A g I C A g I C A g I C A g I C B d L A 0 K I C A g I C A g I C A g I C A g I C A g I F s N C i A g I C A g I C A g I C A g I C A g I C A g I C A g I j I w M T Q t O C I s D Q o g I C A g I C A g I C A g I C A g I C A g I C A g I D g 3 L j k z O D U 5 N j Q 5 M T I y O D A 3 D Q o g I C A g I C A g I C A g I C A g I C A g X S w N C i A g I C A g I C A g I C A g I C A g I C B b D Q o g I C A g I C A g I C A g I C A g I C A g I C A g I C I y M D E 0 L T k i L A 0 K I C A g I C A g I C A g I C A g I C A g I C A g I C A 5 M S 4 y N z E 4 M j A 0 N D g 4 N z c 4 D Q o g I C A g I C A g I C A g I C A g I C A g X S w N C i A g I C A g I C A g I C A g I C A g I C B b D Q o g I C A g I C A g I C A g I C A g I C A g I C A g I C I y M D E 0 L T E w I i w N C i A g I C A g I C A g I C A g I C A g I C A g I C A g M T A y L j Q 1 O T A x N j M 5 M z Q 0 M j Y x D Q o g I C A g I C A g I C A g I C A g I C A g X S w N C i A g I C A g I C A g I C A g I C A g I C B b D Q o g I C A g I C A g I C A g I C A g I C A g I C A g I C I y M D E 0 L T E x I i w N C i A g I C A g I C A g I C A g I C A g I C A g I C A g M T A w L j g N C i A g I C A g I C A g I C A g I C A g I C B d L A 0 K I C A g I C A g I C A g I C A g I C A g I F s N C i A g I C A g I C A g I C A g I C A g I C A g I C A g I j I w M T Q t M T I i L A 0 K I C A g I C A g I C A g I C A g I C A g I C A g I C A x M D A u M A 0 K I C A g I C A g I C A g I C A g I C A g I F 0 s D Q o g I C A g I C A g I C A g I C A g I C A g W w 0 K I C A g I C A g I C A g I C A g I C A g I C A g I C A i M j A x N S 0 x I i w N C i A g I C A g I C A g I C A g I C A g I C A g I C A g O T Y u M j k 2 M j k 2 M j k 2 M j k 2 M j k N C i A g I C A g I C A g I C A g I C A g I C B d L A 0 K I C A g I C A g I C A g I C A g I C A g I F s N C i A g I C A g I C A g I C A g I C A g I C A g I C A g I j I w M T U t M i I s D Q o g I C A g I C A g I C A g I C A g I C A g I C A g I D k 5 L j Q 1 M D U 0 O T Q 1 M D U 0 O T Q 2 D Q o g I C A g I C A g I C A g I C A g I C A g X S w N C i A g I C A g I C A g I C A g I C A g I C B b D Q o g I C A g I C A g I C A g I C A g I C A g I C A g I C I y M D E 1 L T M i L A 0 K I C A g I C A g I C A g I C A g I C A g I C A g I C A 5 O C 4 z N D I 1 N D E 0 M z Y 0 N j Q w O Q 0 K I C A g I C A g I C A g I C A g I C A g I F 0 s D Q o g I C A g I C A g I C A g I C A g I C A g W w 0 K I C A g I C A g I C A g I C A g I C A g I C A g I C A i M j A x N S 0 0 I i w N C i A g I C A g I C A g I C A g I C A g I C A g I C A g O T g u O D c 2 N D A 0 N D k 0 M z g y M D I N C i A g I C A g I C A g I C A g I C A g I C B d L A 0 K I C A g I C A g I C A g I C A g I C A g I F s N C i A g I C A g I C A g I C A g I C A g I C A g I C A g I j I w M T U t N S I s D Q o g I C A g I C A g I C A g I C A g I C A g I C A g I D E w M C 4 w D Q o g I C A g I C A g I C A g I C A g I C A g X S w N C i A g I C A g I C A g I C A g I C A g I C B b D Q o g I C A g I C A g I C A g I C A g I C A g I C A g I C I y M D E 1 L T Y i L A 0 K I C A g I C A g I C A g I C A g I C A g I C A g I C A x M D M u O T c 3 M j c y N z I 3 M j c y N z M N C i A g I C A g I C A g I C A g I C A g I C B d L A 0 K I C A g I C A g I C A g I C A g I C A g I F s N C i A g I C A g I C A g I C A g I C A g I C A g I C A g I j I w M T U t N y I s D Q o g I C A g I C A g I C A g I C A g I C A g I C A g I D k 3 L j U 0 M D k 4 M z Y w N j U 1 N z M 4 D Q o g I C A g I C A g I C A g I C A g I C A g X S w N C i A g I C A g I C A g I C A g I C A g I C B b D Q o g I C A g I C A g I C A g I C A g I C A g I C A g I C I y M D E 1 L T g i L A 0 K I C A g I C A g I C A g I C A g I C A g I C A g I C A 5 M y 4 y N z c z M T A 5 M j Q z N j k 3 N A 0 K I C A g I C A g I C A g I C A g I C A g I F 0 s D Q o g I C A g I C A g I C A g I C A g I C A g W w 0 K I C A g I C A g I C A g I C A g I C A g I C A g I C A i M j A x N S 0 5 I i w N C i A g I C A g I C A g I C A g I C A g I C A g I C A g O T c u M j k 3 M j k 3 M j k 3 M j k 3 M w 0 K I C A g I C A g I C A g I C A g I C A g I F 0 s D Q o g I C A g I C A g I C A g I C A g I C A g W w 0 K I C A g I C A g I C A g I C A g I C A g I C A g I C A i M j A x N S 0 x M C I s D Q o g I C A g I C A g I C A g I C A g I C A g I C A g I D k 4 L j Q 1 N j c 5 M D E y M z Q 1 N j g N C i A g I C A g I C A g I C A g I C A g I C B d L A 0 K I C A g I C A g I C A g I C A g I C A g I F s N C i A g I C A g I C A g I C A g I C A g I C A g I C A g I j I w M T U t M T E i L A 0 K I C A g I C A g I C A g I C A g I C A g I C A g I C A x M D A u O T Q w N D M 4 O D c x N D c z M z U N C i A g I C A g I C A g I C A g I C A g I C B d L A 0 K I C A g I C A g I C A g I C A g I C A g I F s N C i A g I C A g I C A g I C A g I C A g I C A g I C A g I j I w M T U t M T I i L A 0 K I C A g I C A g I C A g I C A g I C A g I C A g I C A 5 O S 4 z N z g 4 O D E 5 O D c 1 N z c 2 N A 0 K I C A g I C A g I C A g I C A g I C A g I F 0 s D Q o g I C A g I C A g I C A g I C A g I C A g W w 0 K I C A g I C A g I C A g I C A g I C A g I C A g I C A i M j A x N i 0 x I i w N C i A g I C A g I C A g I C A g I C A g I C A g I C A g O T c u O D E y N Q 0 K I C A g I C A g I C A g I C A g I C A g I F 0 s D Q o g I C A g I C A g I C A g I C A g I C A g W w 0 K I C A g I C A g I C A g I C A g I C A g I C A g I C A i M j A x N i 0 y I i w N C i A g I C A g I C A g I C A g I C A g I C A g I C A g M T A w L j Y z O D k 3 N z Y z N T c 4 M j c 1 D Q o g I C A g I C A g I C A g I C A g I C A g X S w N C i A g I C A g I C A g I C A g I C A g I C B b D Q o g I C A g I C A g I C A g I C A g I C A g I C A g I C I y M D E 2 L T M i L A 0 K I C A g I C A g I C A g I C A g I C A g I C A g I C A x M D U u M D c 5 M z Y 1 M D c 5 M z Y 1 M D k N C i A g I C A g I C A g I C A g I C A g I C B d L A 0 K I C A g I C A g I C A g I C A g I C A g I F s N C i A g I C A g I C A g I C A g I C A g I C A g I C A g I j I w M T Y t N C I s D Q o g I C A g I C A g I C A g I C A g I C A g I C A g I D E w O C 4 0 N T k y M T Q 1 M D E 1 M T A 1 N w 0 K I C A g I C A g I C A g I C A g I C A g I F 0 s D Q o g I C A g I C A g I C A g I C A g I C A g W w 0 K I C A g I C A g I C A g I C A g I C A g I C A g I C A i M j A x N i 0 1 I i w N C i A g I C A g I C A g I C A g I C A g I C A g I C A g M T A 0 L j Q 1 N j g y N D U x M j U z N D g y D Q o g I C A g I C A g I C A g I C A g I C A g X S w N C i A g I C A g I C A g I C A g I C A g I C B b D Q o g I C A g I C A g I C A g I C A g I C A g I C A g I C I y M D E 2 L T Y i L A 0 K I C A g I C A g I C A g I C A g I C A g I C A g I C A x M D A u M A 0 K I C A g I C A g I C A g I C A g I C A g I F 0 s D Q o g I C A g I C A g I C A g I C A g I C A g W w 0 K I C A g I C A g I C A g I C A g I C A g I C A g I C A i M j A x N i 0 3 I i w N C i A g I C A g I C A g I C A g I C A g I C A g I C A g O T c u M z M z M z M z M z M z M z M z M z Q N C i A g I C A g I C A g I C A g I C A g I C B d L A 0 K I C A g I C A g I C A g I C A g I C A g I F s N C i A g I C A g I C A g I C A g I C A g I C A g I C A g I j I w M T Y t O C I s D Q o g I C A g I C A g I C A g I C A g I C A g I C A g I D k 0 L j c 5 N D U y M D U 0 N z k 0 N T I x D Q o g I C A g I C A g I C A g I C A g I C A g X S w N C i A g I C A g I C A g I C A g I C A g I C B b D Q o g I C A g I C A g I C A g I C A g I C A g I C A g I C I y M D E 2 L T k i L A 0 K I C A g I C A g I C A g I C A g I C A g I C A g I C A 5 O C 4 4 N D M 5 M z A 2 M z U 4 M z g x N Q 0 K I C A g I C A g I C A g I C A g I C A g I F 0 s D Q o g I C A g I C A g I C A g I C A g I C A g W w 0 K I C A g I C A g I C A g I C A g I C A g I C A g I C A i M j A x N i 0 x M C I s D Q o g I C A g I C A g I C A g I C A g I C A g I C A g I D E w M S 4 3 N T Q z O D U 5 N j Q 5 M T I y O Q 0 K I C A g I C A g I C A g I C A g I C A g I F 0 s D Q o g I C A g I C A g I C A g I C A g I C A g W w 0 K I C A g I C A g I C A g I C A g I C A g I C A g I C A i M j A x N i 0 x M S I s D Q o g I C A g I C A g I C A g I C A g I C A g I C A g I D E w M S 4 3 M j Q x M z c 5 M z E w M z Q 0 O A 0 K I C A g I C A g I C A g I C A g I C A g I F 0 s D Q o g I C A g I C A g I C A g I C A g I C A g W w 0 K I C A g I C A g I C A g I C A g I C A g I C A g I C A i M j A x N i 0 x M i I s D Q o g I C A g I C A g I C A g I C A g I C A g I C A g I D g 5 L j g z M D U w O D Q 3 N D U 3 N j I 4 D Q o g I C A g I C A g I C A g I C A g I C A g X S w N C i A g I C A g I C A g I C A g I C A g I C B b D Q o g I C A g I C A g I C A g I C A g I C A g I C A g I C I y M D E 5 L T E i L A 0 K I C A g I C A g I C A g I C A g I C A g I C A g I C A 5 O C 4 0 M j c 2 N z I 5 N T U 5 N z Q 4 N A 0 K I C A g I C A g I C A g I C A g I C A g I F 0 s D Q o g I C A g I C A g I C A g I C A g I C A g W w 0 K I C A g I C A g I C A g I C A g I C A g I C A g I C A i M j A x O S 0 y I i w N C i A g I C A g I C A g I C A g I C A g I C A g I C A g M T A w L j A N C i A g I C A g I C A g I C A g I C A g I C B d L A 0 K I C A g I C A g I C A g I C A g I C A g I F s N C i A g I C A g I C A g I C A g I C A g I C A g I C A g I j I w M T k t M y I s D Q o g I C A g I C A g I C A g I C A g I C A g I C A g I D k 3 L j E y N D Y w M D Y z O D k 3 N z Y z D Q o g I C A g I C A g I C A g I C A g I C A g X S w N C i A g I C A g I C A g I C A g I C A g I C B b D Q o g I C A g I C A g I C A g I C A g I C A g I C A g I C I y M D E 5 L T Q i L A 0 K I C A g I C A g I C A g I C A g I C A g I C A g I C A 5 N y 4 w M z k 0 N z M 2 O D Q y M T A 1 M w 0 K I C A g I C A g I C A g I C A g I C A g I F 0 s D Q o g I C A g I C A g I C A g I C A g I C A g W w 0 K I C A g I C A g I C A g I C A g I C A g I C A g I C A i M j A x O S 0 1 I i w N C i A g I C A g I C A g I C A g I C A g I C A g I C A g M T A z L j c y O D g x M z U 1 O T M y M j A 1 D Q o g I C A g I C A g I C A g I C A g I C A g X S w N C i A g I C A g I C A g I C A g I C A g I C B b D Q o g I C A g I C A g I C A g I C A g I C A g I C A g I C I y M D E 5 L T Y i L A 0 K I C A g I C A g I C A g I C A g I C A g I C A g I C A x M D A u N j U z N T k 0 N z c x M j Q x O D M N C i A g I C A g I C A g I C A g I C A g I C B d L A 0 K I C A g I C A g I C A g I C A g I C A g I F s N C i A g I C A g I C A g I C A g I C A g I C A g I C A g I j I w M T k t N y I s D Q o g I C A g I C A g I C A g I C A g I C A g I C A g I D k 4 L j A 1 M T k 0 O D A 1 M T k 0 O D A 2 D Q o g I C A g I C A g I C A g I C A g I C A g X S w N C i A g I C A g I C A g I C A g I C A g I C B b D Q o g I C A g I C A g I C A g I C A g I C A g I C A g I C I y M D E 5 L T g i L A 0 K I C A g I C A g I C A g I C A g I C A g I C A g I C A x M D E u N j U 1 N j I 5 M T M 5 M D c y O D Q N C i A g I C A g I C A g I C A g I C A g I C B d L A 0 K I C A g I C A g I C A g I C A g I C A g I F s N C i A g I C A g I C A g I C A g I C A g I C A g I C A g I j I w M T k t O S I s D Q o g I C A g I C A g I C A g I C A g I C A g I C A g I D E w M i 4 5 M z E 1 O T Y w O T E y M D U y M Q 0 K I C A g I C A g I C A g I C A g I C A g I F 0 s D Q o g I C A g I C A g I C A g I C A g I C A g W w 0 K I C A g I C A g I C A g I C A g I C A g I C A g I C A i M j A x O S 0 x M C I s D Q o g I C A g I C A g I C A g I C A g I C A g I C A g I D E w M C 4 w D Q o g I C A g I C A g I C A g I C A g I C A g X S w N C i A g I C A g I C A g I C A g I C A g I C B b D Q o g I C A g I C A g I C A g I C A g I C A g I C A g I C I y M D E 5 L T E x I i w N C i A g I C A g I C A g I C A g I C A g I C A g I C A g M T A x L j I 2 N T g y M j c 4 N D g x M D E z D Q o g I C A g I C A g I C A g I C A g I C A g X S w N C i A g I C A g I C A g I C A g I C A g I C B b D Q o g I C A g I C A g I C A g I C A g I C A g I C A g I C I y M D E 5 L T E y I i w N C i A g I C A g I C A g I C A g I C A g I C A g I C A g M T A x L j U w M D A w M D A w M D A w M D A x D Q o g I C A g I C A g I C A g I C A g I C A g X S w N C i A g I C A g I C A g I C A g I C A g I C B b D Q o g I C A g I C A g I C A g I C A g I C A g I C A g I C I y M D I w L T E i L A 0 K I C A g I C A g I C A g I C A g I C A g I C A g I C A 5 N y 4 y O T A 2 N D A z O T Q w O D g 2 N w 0 K I C A g I C A g I C A g I C A g I C A g I F 0 s D Q o g I C A g I C A g I C A g I C A g I C A g W w 0 K I C A g I C A g I C A g I C A g I C A g I C A g I C A i M j A y M C 0 y I i w N C i A g I C A g I C A g I C A g I C A g I C A g I C A g O T g u N D g x M D E y N j U 4 M j I 3 O D Q N C i A g I C A g I C A g I C A g I C A g I C B d L A 0 K I C A g I C A g I C A g I C A g I C A g I F s N C i A g I C A g I C A g I C A g I C A g I C A g I C A g I j I w M j A t M y I s D Q o g I C A g I C A g I C A g I C A g I C A g I C A g I D k 4 L j U 4 N j E x O D I 1 M T k y O D A z D Q o g I C A g I C A g I C A g I C A g I C A g X S w N C i A g I C A g I C A g I C A g I C A g I C B b D Q o g I C A g I C A g I C A g I C A g I C A g I C A g I C I y M D I w L T Q i L A 0 K I C A g I C A g I C A g I C A g I C A g I C A g I C A 5 O S 4 x N T I 1 N D I z N z I 4 O D E z N A 0 K I C A g I C A g I C A g I C A g I C A g I F 0 s D Q o g I C A g I C A g I C A g I C A g I C A g W w 0 K I C A g I C A g I C A g I C A g I C A g I C A g I C A i M j A y M C 0 1 I i w N C i A g I C A g I C A g I C A g I C A g I C A g I C A g M T A w L j c y M z I w O D Q x N T U x N j E N C i A g I C A g I C A g I C A g I C A g I C B d L A 0 K I C A g I C A g I C A g I C A g I C A g I F s N C i A g I C A g I C A g I C A g I C A g I C A g I C A g I j I w M j A t N i I s D Q o g I C A g I C A g I C A g I C A g I C A g I C A g I D E w M S 4 5 M j U 1 O D c 0 N j c z N j I 5 M w 0 K I C A g I C A g I C A g I C A g I C A g I F 0 s D Q o g I C A g I C A g I C A g I C A g I C A g W w 0 K I C A g I C A g I C A g I C A g I C A g I C A g I C A i M j A y M C 0 3 I i w N C i A g I C A g I C A g I C A g I C A g I C A g I C A g M T A x L j g 4 O T I w O T A 5 M z g y M D A 0 D Q o g I C A g I C A g I C A g I C A g I C A g X S w N C i A g I C A g I C A g I C A g I C A g I C B b D Q o g I C A g I C A g I C A g I C A g I C A g I C A g I C I y M D I w L T g i L A 0 K I C A g I C A g I C A g I C A g I C A g I C A g I C A x M D Y u N j k z O T A z M j A 1 N T M x M T E N C i A g I C A g I C A g I C A g I C A g I C B d L A 0 K I C A g I C A g I C A g I C A g I C A g I F s N C i A g I C A g I C A g I C A g I C A g I C A g I C A g I j I w M j A t O S I s D Q o g I C A g I C A g I C A g I C A g I C A g I C A g I D E w N C 4 y M T I w N z Y 1 O D M y M T A 2 M g 0 K I C A g I C A g I C A g I C A g I C A g I F 0 s D Q o g I C A g I C A g I C A g I C A g I C A g W w 0 K I C A g I C A g I C A g I C A g I C A g I C A g I C A i M j A y M C 0 x M C I s D Q o g I C A g I C A g I C A g I C A g I C A g I C A g I D E w N i 4 5 N T M w O D A 4 M z Y 2 M z A 4 N g 0 K I C A g I C A g I C A g I C A g I C A g I F 0 s D Q o g I C A g I C A g I C A g I C A g I C A g W w 0 K I C A g I C A g I C A g I C A g I C A g I C A g I C A i M j A y M C 0 x M S I s D Q o g I C A g I C A g I C A g I C A g I C A g I C A g I D E w M S 4 5 N T U 2 M D I 1 M z Y 5 O T c 4 O Q 0 K I C A g I C A g I C A g I C A g I C A g I F 0 s D Q o g I C A g I C A g I C A g I C A g I C A g W w 0 K I C A g I C A g I C A g I C A g I C A g I C A g I C A i M j A y M C 0 x M i I s D Q o g I C A g I C A g I C A g I C A g I C A g I C A g I D E w M y 4 4 M T A y N j Q z O D U 2 O T I w O A 0 K I C A g I C A g I C A g I C A g I C A g I F 0 s D Q o g I C A g I C A g I C A g I C A g I C A g W w 0 K I C A g I C A g I C A g I C A g I C A g I C A g I C A i M j A y M S 0 x I i w N C i A g I C A g I C A g I C A g I C A g I C A g I C A g M T E 2 L j U w N D M 2 O T U z O D A 3 N z Q x D Q o g I C A g I C A g I C A g I C A g I C A g X S w N C i A g I C A g I C A g I C A g I C A g I C B b D Q o g I C A g I C A g I C A g I C A g I C A g I C A g I C I y M D I x L T I i L A 0 K I C A g I C A g I C A g I C A g I C A g I C A g I C A x M D M u O T Q z N D I w N D g 4 N j Q x M j I N C i A g I C A g I C A g I C A g I C A g I C B d L A 0 K I C A g I C A g I C A g I C A g I C A g I F s N C i A g I C A g I C A g I C A g I C A g I C A g I C A g I j I w M j E t M y I s D Q o g I C A g I C A g I C A g I C A g I C A g I C A g I D E w N S 4 y O T g 5 N j k w N z I x N j Q 5 N A 0 K I C A g I C A g I C A g I C A g I C A g I F 0 s D Q o g I C A g I C A g I C A g I C A g I C A g W w 0 K I C A g I C A g I C A g I C A g I C A g I C A g I C A i M j A y M S 0 0 I i w N C i A g I C A g I C A g I C A g I C A g I C A g I C A g M T A 2 L j Q 4 M T M w M D E 3 N j I y O D c N C i A g I C A g I C A g I C A g I C A g I C B d L A 0 K I C A g I C A g I C A g I C A g I C A g I F s N C i A g I C A g I C A g I C A g I C A g I C A g I C A g I j I w M j E t N S I s D Q o g I C A g I C A g I C A g I C A g I C A g I C A g I D k 3 L j k 1 O D g w O D M 4 N T Q z N T g z D Q o g I C A g I C A g I C A g I C A g I C A g X S w N C i A g I C A g I C A g I C A g I C A g I C B b D Q o g I C A g I C A g I C A g I C A g I C A g I C A g I C I y M D I x L T Y i L A 0 K I C A g I C A g I C A g I C A g I C A g I C A g I C A 5 N y 4 y N D A 0 N z M w N j E 3 N j A 4 N A 0 K I C A g I C A g I C A g I C A g I C A g I F 0 s D Q o g I C A g I C A g I C A g I C A g I C A g W w 0 K I C A g I C A g I C A g I C A g I C A g I C A g I C A i M j A y M S 0 3 I i w N C i A g I C A g I C A g I C A g I C A g I C A g I C A g O T c u M T Y y M T Y y M T Y y M T Y y M T g N C i A g I C A g I C A g I C A g I C A g I C B d L A 0 K I C A g I C A g I C A g I C A g I C A g I F s N C i A g I C A g I C A g I C A g I C A g I C A g I C A g I j I w M j E t O C I s D Q o g I C A g I C A g I C A g I C A g I C A g I C A g I D g 5 L j A 1 M j I 1 N T E x N j I z M j g 2 D Q o g I C A g I C A g I C A g I C A g I C A g X S w N C i A g I C A g I C A g I C A g I C A g I C B b D Q o g I C A g I C A g I C A g I C A g I C A g I C A g I C I y M D I x L T k i L A 0 K I C A g I C A g I C A g I C A g I C A g I C A g I C A 5 N y 4 1 N D U 3 M z g 1 M D k 1 O T M 5 M w 0 K I C A g I C A g I C A g I C A g I C A g I F 0 s D Q o g I C A g I C A g I C A g I C A g I C A g W w 0 K I C A g I C A g I C A g I C A g I C A g I C A g I C A i M j A y M S 0 x M C I s D Q o g I C A g I C A g I C A g I C A g I C A g I C A g I D E w M i 4 1 M T Y w M T A 5 N z g 5 N T c N C i A g I C A g I C A g I C A g I C A g I C B d L A 0 K I C A g I C A g I C A g I C A g I C A g I F s N C i A g I C A g I C A g I C A g I C A g I C A g I C A g I j I w M j E t M T E i L A 0 K I C A g I C A g I C A g I C A g I C A g I C A g I C A x M D I u N D c 2 N T c y O T U 4 N T A w N j g N C i A g I C A g I C A g I C A g I C A g I C B d L A 0 K I C A g I C A g I C A g I C A g I C A g I F s N C i A g I C A g I C A g I C A g I C A g I C A g I C A g I j I w M j E t M T I i L A 0 K I C A g I C A g I C A g I C A g I C A g I C A g I C A x M D A N C i A g I C A g I C A g I C A g I C A g I C B d D Q o g I C A g I C A g I C A g I C B d L A 0 K I C A g I C A g I C A g I C A g I m h v d m V y Q W 5 p b W F 0 a W 9 u I j o g Z m F s c 2 U s D Q o g I C A g I C A g I C A g I C A i b G F i Z W w i O i B 7 D Q o g I C A g I C A g I C A g I C A g I C A g I n N o b 3 c i O i B m Y W x z Z S w N C i A g I C A g I C A g I C A g I C A g I C A i b W F y Z 2 l u I j o g O A 0 K I C A g I C A g I C A g I C A g f S w N C i A g I C A g I C A g I C A g I C J s b 2 d C Y X N l I j o g M T A s D Q o g I C A g I C A g I C A g I C A i c 2 V y a W V z T G F 5 b 3 V 0 Q n k i O i A i Y 2 9 s d W 1 u I i w N C i A g I C A g I C A g I C A g I C J s a W 5 l U 3 R 5 b G U i O i B 7 D Q o g I C A g I C A g I C A g I C A g I C A g I n N o b 3 c i O i B 0 c n V l L A 0 K I C A g I C A g I C A g I C A g I C A g I C J 3 a W R 0 a C I 6 I D E u N S w N C i A g I C A g I C A g I C A g I C A g I C A i b 3 B h Y 2 l 0 e S I 6 I D E s D Q o g I C A g I C A g I C A g I C A g I C A g I m N 1 c n Z l b m V z c y I 6 I D A s D Q o g I C A g I C A g I C A g I C A g I C A g I n R 5 c G U i O i A i c 2 9 s a W Q i D Q o g I C A g I C A g I C A g I C B 9 L A 0 K I C A g I C A g I C A g I C A g I m F y Z W F T d H l s Z S I 6 I H s N C i A g I C A g I C A g I C A g I C A g I C A i b 3 B h Y 2 l 0 e S I 6 I D A N C i A g I C A g I C A g I C A g I H 0 s D Q o g I C A g I C A g I C A g I C A i e m x l d m V s I j o g M C w N C i A g I C A g I C A g I C A g I C J 6 I j o g M A 0 K I C A g I C A g I C B 9 D Q o g I C A g X S w N C i A g I C A i b G V n Z W 5 k I j o g W w 0 K I C A g I C A g I C B 7 D Q o g I C A g I C A g I C A g I C A i Z G F 0 Y S I 6 I F s N C i A g I C A g I C A g I C A g I C A g I C A i X H U 1 Y z B m X H U 5 Z W E 2 I i w N C i A g I C A g I C A g I C A g I C A g I C A i X H U 3 Y T N i X H U 4 Y z M 3 I i w N C i A g I C A g I C A g I C A g I C A g I C A i X H U 3 M z g 5 X H U 3 Y z c z I i w N C i A g I C A g I C A g I C A g I C A g I C A i X H U 1 O T I 3 X H U 4 Y z Q 2 I g 0 K I C A g I C A g I C A g I C A g X S w N C i A g I C A g I C A g I C A g I C J z Z W x l Y 3 R l Z C I 6 I H t 9 L A 0 K I C A g I C A g I C A g I C A g I n N o b 3 c i O i B 0 c n V l L A 0 K I C A g I C A g I C A g I C A g I m x l Z n Q i O i A i b G V m d C I s D Q o g I C A g I C A g I C A g I C A i c G F k Z G l u Z y I 6 I D U s D Q o g I C A g I C A g I C A g I C A i a X R l b U d h c C I 6 I D E w L A 0 K I C A g I C A g I C A g I C A g I m l 0 Z W 1 X a W R 0 a C I 6 I D I 1 L A 0 K I C A g I C A g I C A g I C A g I m l 0 Z W 1 I Z W l n a H Q i O i A x N C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i b 3 J k Z X J S Y W R p d X M i O i A w L A 0 K I C A g I C A g I C A g I C A g I n B h Z 2 V C d X R 0 b 2 5 J d G V t R 2 F w I j o g N S w N C i A g I C A g I C A g I C A g I C J w Y W d l Q n V 0 d G 9 u U G 9 z a X R p b 2 4 i O i A i Z W 5 k I i w N C i A g I C A g I C A g I C A g I C J w Y W d l R m 9 y b W F 0 d G V y I j o g I n t j d X J y Z W 5 0 f S 9 7 d G 9 0 Y W x 9 I i w N C i A g I C A g I C A g I C A g I C J w Y W d l S W N v b k N v b G 9 y I j o g I i M y Z j Q 1 N T Q i L A 0 K I C A g I C A g I C A g I C A g I n B h Z 2 V J Y 2 9 u S W 5 h Y 3 R p d m V D b 2 x v c i I 6 I C I j Y W F h I i w N C i A g I C A g I C A g I C A g I C J w Y W d l S W N v b l N p e m U i O i A x N S w N C i A g I C A g I C A g I C A g I C J h b m l t Y X R p b 2 5 E d X J h d G l v b l V w Z G F 0 Z S I 6 I D g w M C w N C i A g I C A g I C A g I C A g I C J z Z W x l Y 3 R v c i I 6 I G Z h b H N l L A 0 K I C A g I C A g I C A g I C A g I n N l b G V j d G 9 y U G 9 z a X R p b 2 4 i O i A i Y X V 0 b y I s D Q o g I C A g I C A g I C A g I C A i c 2 V s Z W N 0 b 3 J J d G V t R 2 F w I j o g N y w N C i A g I C A g I C A g I C A g I C J z Z W x l Y 3 R v c k J 1 d H R v b k d h c C I 6 I D E w D Q o g I C A g I C A g I H 0 s D Q o g I C A g I C A g I H s N C i A g I C A g I C A g I C A g I C J k Y X R h I j o g W w 0 K I C A g I C A g I C A g I C A g I C A g I C J c d T V j M G Z c d T l l Y T Y i L A 0 K I C A g I C A g I C A g I C A g I C A g I C J c d T d h M 2 J c d T h j M z c i L A 0 K I C A g I C A g I C A g I C A g I C A g I C J c d T c z O D l c d T d j N z M i L A 0 K I C A g I C A g I C A g I C A g I C A g I C J c d T U 5 M j d c d T h j N D Y i D Q o g I C A g I C A g I C A g I C B d L A 0 K I C A g I C A g I C A g I C A g I n N l b G V j d G V k I j o g e 3 0 s D Q o g I C A g I C A g I C A g I C A i c 2 h v d y I 6 I H R y d W U s D Q o g I C A g I C A g I C A g I C A i c G F k Z G l u Z y I 6 I D U s D Q o g I C A g I C A g I C A g I C A i a X R l b U d h c C I 6 I D E w L A 0 K I C A g I C A g I C A g I C A g I m l 0 Z W 1 X a W R 0 a C I 6 I D I 1 L A 0 K I C A g I C A g I C A g I C A g I m l 0 Z W 1 I Z W l n a H Q i O i A x N C w N C i A g I C A g I C A g I C A g I C J i Y W N r Z 3 J v d W 5 k Q 2 9 s b 3 I i O i A i d H J h b n N w Y X J l b n Q i L A 0 K I C A g I C A g I C A g I C A g I m J v c m R l c k N v b G 9 y I j o g I i N j Y 2 M i L A 0 K I C A g I C A g I C A g I C A g I m J v c m R l c l d p Z H R o I j o g M S w N C i A g I C A g I C A g I C A g I C J i b 3 J k Z X J S Y W R p d X M i O i A w L A 0 K I C A g I C A g I C A g I C A g I n B h Z 2 V C d X R 0 b 2 5 J d G V t R 2 F w I j o g N S w N C i A g I C A g I C A g I C A g I C J w Y W d l Q n V 0 d G 9 u U G 9 z a X R p b 2 4 i O i A i Z W 5 k I i w N C i A g I C A g I C A g I C A g I C J w Y W d l R m 9 y b W F 0 d G V y I j o g I n t j d X J y Z W 5 0 f S 9 7 d G 9 0 Y W x 9 I i w N C i A g I C A g I C A g I C A g I C J w Y W d l S W N v b k N v b G 9 y I j o g I i M y Z j Q 1 N T Q i L A 0 K I C A g I C A g I C A g I C A g I n B h Z 2 V J Y 2 9 u S W 5 h Y 3 R p d m V D b 2 x v c i I 6 I C I j Y W F h I i w N C i A g I C A g I C A g I C A g I C J w Y W d l S W N v b l N p e m U i O i A x N S w N C i A g I C A g I C A g I C A g I C J h b m l t Y X R p b 2 5 E d X J h d G l v b l V w Z G F 0 Z S I 6 I D g w M C w N C i A g I C A g I C A g I C A g I C J z Z W x l Y 3 R v c i I 6 I G Z h b H N l L A 0 K I C A g I C A g I C A g I C A g I n N l b G V j d G 9 y U G 9 z a X R p b 2 4 i O i A i Y X V 0 b y I s D Q o g I C A g I C A g I C A g I C A i c 2 V s Z W N 0 b 3 J J d G V t R 2 F w I j o g N y w N C i A g I C A g I C A g I C A g I C J z Z W x l Y 3 R v c k J 1 d H R v b k d h c C I 6 I D E w D Q o g I C A g I C A g I H 0 N C i A g I C B d L A 0 K I C A g I C J 0 b 2 9 s d G l w I j o g e w 0 K I C A g I C A g I C A i c 2 h v d y I 6 I H R y d W U s D Q o g I C A g I C A g I C J 0 c m l n Z 2 V y I j o g I m F 4 a X M i L A 0 K I C A g I C A g I C A i d H J p Z 2 d l c k 9 u I j o g I m 1 v d X N l b W 9 2 Z X x j b G l j a y I s D Q o g I C A g I C A g I C J h e G l z U G 9 p b n R l c i I 6 I H s N C i A g I C A g I C A g I C A g I C J 0 e X B l I j o g I m x p b m U i D Q o g I C A g I C A g I H 0 s D Q o g I C A g I C A g I C J z a G 9 3 Q 2 9 u d G V u d C I 6 I H R y d W U s D Q o g I C A g I C A g I C J h b H d h e X N T a G 9 3 Q 2 9 u d G V u d C I 6 I G Z h b H N l L A 0 K I C A g I C A g I C A i c 2 h v d 0 R l b G F 5 I j o g M C w N C i A g I C A g I C A g I m h p Z G V E Z W x h e S I 6 I D E w M C w N C i A g I C A g I C A g I m V u d G V y Y W J s Z S I 6 I G Z h b H N l L A 0 K I C A g I C A g I C A i Y 2 9 u Z m l u Z S I 6 I G Z h b H N l L A 0 K I C A g I C A g I C A i Y X B w Z W 5 k V G 9 C b 2 R 5 I j o g Z m F s c 2 U s D Q o g I C A g I C A g I C J 0 c m F u c 2 l 0 a W 9 u R H V y Y X R p b 2 4 i O i A w L j Q s D Q o g I C A g I C A g I C J 0 Z X h 0 U 3 R 5 b G U i O i B 7 D Q o g I C A g I C A g I C A g I C A i Z m 9 u d F N p e m U i O i A x N A 0 K I C A g I C A g I C B 9 L A 0 K I C A g I C A g I C A i Y m 9 y Z G V y V 2 l k d G g i O i A w L A 0 K I C A g I C A g I C A i c G F k Z G l u Z y I 6 I D U s D Q o g I C A g I C A g I C J v c m R l c i I 6 I C J z Z X J p Z X N B c 2 M i D Q o g I C A g f S w N C i A g I C A i e E F 4 a X M i O i B b D Q o g I C A g I C A g I H s N C i A g I C A g I C A g I C A g I C J 0 e X B l I j o g I m N h d G V n b 3 J 5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w L A 0 K I C A g I C A g I C A g I C A g I m F 4 a X N M a W 5 l I j o g e w 0 K I C A g I C A g I C A g I C A g I C A g I C J z a G 9 3 I j o g d H J 1 Z S w N C i A g I C A g I C A g I C A g I C A g I C A i b 2 5 a Z X J v I j o g d H J 1 Z S w N C i A g I C A g I C A g I C A g I C A g I C A i b 2 5 a Z X J v Q X h p c 0 l u Z G V 4 I j o g M A 0 K I C A g I C A g I C A g I C A g f S w N C i A g I C A g I C A g I C A g I C J p b n Z l c n N l I j o g Z m F s c 2 U s D Q o g I C A g I C A g I C A g I C A i b 2 Z m c 2 V 0 I j o g M C w N C i A g I C A g I C A g I C A g I C J z c G x p d E 5 1 b W J l c i I 6 I D U s D Q o g I C A g I C A g I C A g I C A i Y m 9 1 b m R h c n l H Y X A i O i B m Y W x z Z S w N C i A g I C A g I C A g I C A g I C J t a W 5 J b n R l c n Z h b C I 6 I D A s D Q o g I C A g I C A g I C A g I C A i c 3 B s a X R M a W 5 l I j o g e w 0 K I C A g I C A g I C A g I C A g I C A g I C J z a G 9 3 I j o g d H J 1 Z S w N C i A g I C A g I C A g I C A g I C A g I C A i b G l u Z V N 0 e W x l I j o g e w 0 K I C A g I C A g I C A g I C A g I C A g I C A g I C A i c 2 h v d y I 6 I H R y d W U s D Q o g I C A g I C A g I C A g I C A g I C A g I C A g I C J 3 a W R 0 a C I 6 I D E s D Q o g I C A g I C A g I C A g I C A g I C A g I C A g I C J v c G F j a X R 5 I j o g M S w N C i A g I C A g I C A g I C A g I C A g I C A g I C A g I m N 1 c n Z l b m V z c y I 6 I D A s D Q o g I C A g I C A g I C A g I C A g I C A g I C A g I C J 0 e X B l I j o g I n N v b G l k I g 0 K I C A g I C A g I C A g I C A g I C A g I H 0 N C i A g I C A g I C A g I C A g I H 0 s D Q o g I C A g I C A g I C A g I C A i Z G F 0 Y S I 6 I G 5 1 b G w N C i A g I C A g I C A g f S w N C i A g I C A g I C A g e w 0 K I C A g I C A g I C A g I C A g I n R 5 c G U i O i A i Y 2 F 0 Z W d v c n k i L A 0 K I C A g I C A g I C A g I C A g I n N o b 3 c i O i B 0 c n V l L A 0 K I C A g I C A g I C A g I C A g I n N j Y W x l I j o g Z m F s c 2 U s D Q o g I C A g I C A g I C A g I C A i b m F t Z U x v Y 2 F 0 a W 9 u I j o g I m V u Z C I s D Q o g I C A g I C A g I C A g I C A i b m F t Z U d h c C I 6 I D E 1 L A 0 K I C A g I C A g I C A g I C A g I m d y a W R J b m R l e C I 6 I D E s D Q o g I C A g I C A g I C A g I C A i Y X h p c 0 x p b m U i O i B 7 D Q o g I C A g I C A g I C A g I C A g I C A g I n N o b 3 c i O i B 0 c n V l L A 0 K I C A g I C A g I C A g I C A g I C A g I C J v b l p l c m 8 i O i B 0 c n V l L A 0 K I C A g I C A g I C A g I C A g I C A g I C J v b l p l c m 9 B e G l z S W 5 k Z X g i O i A w D Q o g I C A g I C A g I C A g I C B 9 L A 0 K I C A g I C A g I C A g I C A g I m l u d m V y c 2 U i O i B m Y W x z Z S w N C i A g I C A g I C A g I C A g I C J w b 3 N p d G l v b i I 6 I C J 0 b 3 A i L A 0 K I C A g I C A g I C A g I C A g I m 9 m Z n N l d C I 6 I D A s D Q o g I C A g I C A g I C A g I C A i c 3 B s a X R O d W 1 i Z X I i O i A 1 L A 0 K I C A g I C A g I C A g I C A g I m J v d W 5 k Y X J 5 R 2 F w I j o g Z m F s c 2 U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L A 0 K I C A g I C A g I C A g I C A g I m R h d G E i O i B u d W x s D Q o g I C A g I C A g I H 0 N C i A g I C B d L A 0 K I C A g I C J 5 Q X h p c y I 6 I F s N C i A g I C A g I C A g e w 0 K I C A g I C A g I C A g I C A g I m 5 h b W U i O i A i X H U 0 Z T J k X H U 1 N m Z k X H U 3 Y 2 F l X H U 5 O G R m X H U 0 Z W Y 3 X H U 2 O D N j X H U 2 M z A 3 X H U 2 O D A 3 I i w N C i A g I C A g I C A g I C A g I C J z a G 9 3 I j o g d H J 1 Z S w N C i A g I C A g I C A g I C A g I C J z Y 2 F s Z S I 6 I G Z h b H N l L A 0 K I C A g I C A g I C A g I C A g I m 5 h b W V M b 2 N h d G l v b i I 6 I C J l b m Q i L A 0 K I C A g I C A g I C A g I C A g I m 5 h b W V H Y X A i O i A x N S w N C i A g I C A g I C A g I C A g I C J n c m l k S W 5 k Z X g i O i A w L A 0 K I C A g I C A g I C A g I C A g I m l u d m V y c 2 U i O i B m Y W x z Z S w N C i A g I C A g I C A g I C A g I C J v Z m Z z Z X Q i O i A w L A 0 K I C A g I C A g I C A g I C A g I n N w b G l 0 T n V t Y m V y I j o g N S w N C i A g I C A g I C A g I C A g I C J t a W 4 i O i A 1 M C w N C i A g I C A g I C A g I C A g I C J t Y X g i O i A y N T A s D Q o g I C A g I C A g I C A g I C A i b W l u S W 5 0 Z X J 2 Y W w i O i A w L A 0 K I C A g I C A g I C A g I C A g I n N w b G l 0 T G l u Z S I 6 I H s N C i A g I C A g I C A g I C A g I C A g I C A i c 2 h v d y I 6 I H R y d W U s D Q o g I C A g I C A g I C A g I C A g I C A g I m x p b m V T d H l s Z S I 6 I H s N C i A g I C A g I C A g I C A g I C A g I C A g I C A g I n N o b 3 c i O i B 0 c n V l L A 0 K I C A g I C A g I C A g I C A g I C A g I C A g I C A i d 2 l k d G g i O i A x L A 0 K I C A g I C A g I C A g I C A g I C A g I C A g I C A i b 3 B h Y 2 l 0 e S I 6 I D E s D Q o g I C A g I C A g I C A g I C A g I C A g I C A g I C J j d X J 2 Z W 5 l c 3 M i O i A w L A 0 K I C A g I C A g I C A g I C A g I C A g I C A g I C A i d H l w Z S I 6 I C J z b 2 x p Z C I N C i A g I C A g I C A g I C A g I C A g I C B 9 D Q o g I C A g I C A g I C A g I C B 9 D Q o g I C A g I C A g I H 0 s D Q o g I C A g I C A g I H s N C i A g I C A g I C A g I C A g I C J u Y W 1 l I j o g I l x 1 N 2 Y 4 Z V x 1 N T Z m Z F x 1 N 2 N h Z V x 1 O T h k Z l x 1 N G V m N 1 x 1 N j g z Y 1 x 1 N j M w N 1 x 1 N j g w N y I s D Q o g I C A g I C A g I C A g I C A i c 2 h v d y I 6 I H R y d W U s D Q o g I C A g I C A g I C A g I C A i c 2 N h b G U i O i B m Y W x z Z S w N C i A g I C A g I C A g I C A g I C J u Y W 1 l T G 9 j Y X R p b 2 4 i O i A i Z W 5 k I i w N C i A g I C A g I C A g I C A g I C J u Y W 1 l R 2 F w I j o g M T U s D Q o g I C A g I C A g I C A g I C A i Z 3 J p Z E l u Z G V 4 I j o g M S w N C i A g I C A g I C A g I C A g I C J p b n Z l c n N l I j o g Z m F s c 2 U s D Q o g I C A g I C A g I C A g I C A i b 2 Z m c 2 V 0 I j o g M C w N C i A g I C A g I C A g I C A g I C J z c G x p d E 5 1 b W J l c i I 6 I D U s D Q o g I C A g I C A g I C A g I C A i b W l u I j o g N T A s D Q o g I C A g I C A g I C A g I C A i b W F 4 I j o g M j U w L A 0 K I C A g I C A g I C A g I C A g I m 1 p b k l u d G V y d m F s I j o g M C w N C i A g I C A g I C A g I C A g I C J z c G x p d E x p b m U i O i B 7 D Q o g I C A g I C A g I C A g I C A g I C A g I n N o b 3 c i O i B 0 c n V l L A 0 K I C A g I C A g I C A g I C A g I C A g I C J s a W 5 l U 3 R 5 b G U i O i B 7 D Q o g I C A g I C A g I C A g I C A g I C A g I C A g I C J z a G 9 3 I j o g d H J 1 Z S w N C i A g I C A g I C A g I C A g I C A g I C A g I C A g I n d p Z H R o I j o g M S w N C i A g I C A g I C A g I C A g I C A g I C A g I C A g I m 9 w Y W N p d H k i O i A x L A 0 K I C A g I C A g I C A g I C A g I C A g I C A g I C A i Y 3 V y d m V u Z X N z I j o g M C w N C i A g I C A g I C A g I C A g I C A g I C A g I C A g I n R 5 c G U i O i A i c 2 9 s a W Q i D Q o g I C A g I C A g I C A g I C A g I C A g f Q 0 K I C A g I C A g I C A g I C A g f Q 0 K I C A g I C A g I C B 9 D Q o g I C A g X S w N C i A g I C A i d G l 0 b G U i O i B b D Q o g I C A g I C A g I H s N C i A g I C A g I C A g I C A g I C J z a G 9 3 I j o g d H J 1 Z S w N C i A g I C A g I C A g I C A g I C J 0 Y X J n Z X Q i O i A i Y m x h b m s i L A 0 K I C A g I C A g I C A g I C A g I n N 1 Y n R l e H Q i O i A i X H U 2 N T c w X H U 2 M z Z l X H U 2 N z Y 1 X H U 4 M W V h R k F P X H U 4 M D U 0 X H U 1 N D A 4 X H U 1 N m Z k X H U 3 Y 2 F l X H U 5 O G R m X H U 1 M 2 N h X H U 1 M T l j X H U 0 Z T F h X H U 3 Z W M 0 X H U 3 Z W M 3 I i w N C i A g I C A g I C A g I C A g I C J z d W J 0 Y X J n Z X Q i O i A i Y m x h b m s i L A 0 K I C A g I C A g I C A g I C A g I m x l Z n Q i O i A i c m l n a H Q i L A 0 K I C A g I C A g I C A g I C A g I n B h Z G R p b m c i O i A 1 L A 0 K I C A g I C A g I C A g I C A g I m l 0 Z W 1 H Y X A i O i A x M C w N C i A g I C A g I C A g I C A g I C J 0 Z X h 0 Q W x p Z 2 4 i O i A i Y X V 0 b y I s D Q o g I C A g I C A g I C A g I C A i d G V 4 d F Z l c n R p Y 2 F s Q W x p Z 2 4 i O i A i Y X V 0 b y I s D Q o g I C A g I C A g I C A g I C A i d H J p Z 2 d l c k V 2 Z W 5 0 I j o g Z m F s c 2 U N C i A g I C A g I C A g f S w N C i A g I C A g I C A g e w 0 K I C A g I C A g I C A g I C A g I n N o b 3 c i O i B 0 c n V l L A 0 K I C A g I C A g I C A g I C A g I n R h c m d l d C I 6 I C J i b G F u a y I s D Q o g I C A g I C A g I C A g I C A i c 3 V i d G F y Z 2 V 0 I j o g I m J s Y W 5 r I i w N C i A g I C A g I C A g I C A g I C J w Y W R k a W 5 n I j o g N S w N C i A g I C A g I C A g I C A g I C J p d G V t R 2 F w I j o g M T A s D Q o g I C A g I C A g I C A g I C A i d G V 4 d E F s a W d u I j o g I m F 1 d G 8 i L A 0 K I C A g I C A g I C A g I C A g I n R l e H R W Z X J 0 a W N h b E F s a W d u I j o g I m F 1 d G 8 i L A 0 K I C A g I C A g I C A g I C A g I n R y a W d n Z X J F d m V u d C I 6 I G Z h b H N l D Q o g I C A g I C A g I H 0 N C i A g I C B d L A 0 K I C A g I C J k Y X R h W m 9 v b S I 6 I F s N C i A g I C A g I C A g e w 0 K I C A g I C A g I C A g I C A g I n N o b 3 c i O i B 0 c n V l L A 0 K I C A g I C A g I C A g I C A g I n R 5 c G U i O i A i c 2 x p Z G V y I i w N C i A g I C A g I C A g I C A g I C J z a G 9 3 R G V 0 Y W l s I j o g d H J 1 Z S w N C i A g I C A g I C A g I C A g I C J z a G 9 3 R G F 0 Y V N o Y W R v d y I 6 I H R y d W U s D Q o g I C A g I C A g I C A g I C A i c m V h b H R p b W U i O i B 0 c n V l L A 0 K I C A g I C A g I C A g I C A g I n N 0 Y X J 0 V m F s d W U i O i A z M C w N C i A g I C A g I C A g I C A g I C J l b m R W Y W x 1 Z S I 6 I D c w L A 0 K I C A g I C A g I C A g I C A g I n N 0 Y X J 0 I j o g M j A s D Q o g I C A g I C A g I C A g I C A i Z W 5 k I j o g O D A s D Q o g I C A g I C A g I C A g I C A i b 3 J p Z W 5 0 I j o g I m h v c m l 6 b 2 5 0 Y W w i L A 0 K I C A g I C A g I C A g I C A g I n h B e G l z S W 5 k Z X g i O i B b D Q o g I C A g I C A g I C A g I C A g I C A g M C w N C i A g I C A g I C A g I C A g I C A g I C A x D Q o g I C A g I C A g I C A g I C B d L A 0 K I C A g I C A g I C A g I C A g I n p v b 2 1 M b 2 N r I j o g Z m F s c 2 U s D Q o g I C A g I C A g I C A g I C A i Z m l s d G V y T W 9 k Z S I 6 I C J m a W x 0 Z X I i D Q o g I C A g I C A g I H 0 N C i A g I C B d L A 0 K I C A g I C J h e G l z U G 9 p b n R l c i I 6 I H s N C i A g I C A g I C A g I n N o b 3 c i O i B 0 c n V l L A 0 K I C A g I C A g I C A i d H l w Z S I 6 I C J s a W 5 l I i w N C i A g I C A g I C A g I m x p b m s i O i B b D Q o g I C A g I C A g I C A g I C B 7 D Q o g I C A g I C A g I C A g I C A g I C A g I n h B e G l z S W 5 k Z X g i O i A i Y W x s I g 0 K I C A g I C A g I C A g I C A g f Q 0 K I C A g I C A g I C B d L A 0 K I C A g I C A g I C A i d H J p Z 2 d l c l R v b 2 x 0 a X A i O i B 0 c n V l L A 0 K I C A g I C A g I C A i d H J p Z 2 d l c k 9 u I j o g I m 1 v d X N l b W 9 2 Z X x j b G l j a y I N C i A g I C B 9 L A 0 K I C A g I C J n c m l k I j o g W w 0 K I C A g I C A g I C B 7 D Q o g I C A g I C A g I C A g I C A i c 2 h v d y I 6 I G Z h b H N l L A 0 K I C A g I C A g I C A g I C A g I n p s Z X Z l b C I 6 I D A s D Q o g I C A g I C A g I C A g I C A i e i I 6 I D I s D Q o g I C A g I C A g I C A g I C A i b G V m d C I 6 I D U w L A 0 K I C A g I C A g I C A g I C A g I n J p Z 2 h 0 I j o g N T A s D Q o g I C A g I C A g I C A g I C A i a G V p Z 2 h 0 I j o g I j M 1 J S I s D Q o g I C A g I C A g I C A g I C A i Y 2 9 u d G F p b k x h Y m V s I j o g Z m F s c 2 U s D Q o g I C A g I C A g I C A g I C A i Y m F j a 2 d y b 3 V u Z E N v b G 9 y I j o g I n R y Y W 5 z c G F y Z W 5 0 I i w N C i A g I C A g I C A g I C A g I C J i b 3 J k Z X J D b 2 x v c i I 6 I C I j Y 2 N j I i w N C i A g I C A g I C A g I C A g I C J i b 3 J k Z X J X a W R 0 a C I 6 I D E s D Q o g I C A g I C A g I C A g I C A i c 2 h h Z G 9 3 T 2 Z m c 2 V 0 W C I 6 I D A s D Q o g I C A g I C A g I C A g I C A i c 2 h h Z G 9 3 T 2 Z m c 2 V 0 W S I 6 I D A N C i A g I C A g I C A g f S w N C i A g I C A g I C A g e w 0 K I C A g I C A g I C A g I C A g I n N o b 3 c i O i B m Y W x z Z S w N C i A g I C A g I C A g I C A g I C J 6 b G V 2 Z W w i O i A w L A 0 K I C A g I C A g I C A g I C A g I n o i O i A y L A 0 K I C A g I C A g I C A g I C A g I m x l Z n Q i O i A 1 M C w N C i A g I C A g I C A g I C A g I C J 0 b 3 A i O i A i N T U l I i w N C i A g I C A g I C A g I C A g I C J y a W d o d C I 6 I D U w L A 0 K I C A g I C A g I C A g I C A g I m h l a W d o d C I 6 I C I z N S U i L A 0 K I C A g I C A g I C A g I C A g I m N v b n R h a W 5 M Y W J l b C I 6 I G Z h b H N l L A 0 K I C A g I C A g I C A g I C A g I m J h Y 2 t n c m 9 1 b m R D b 2 x v c i I 6 I C J 0 c m F u c 3 B h c m V u d C I s D Q o g I C A g I C A g I C A g I C A i Y m 9 y Z G V y Q 2 9 s b 3 I i O i A i I 2 N j Y y I s D Q o g I C A g I C A g I C A g I C A i Y m 9 y Z G V y V 2 l k d G g i O i A x L A 0 K I C A g I C A g I C A g I C A g I n N o Y W R v d 0 9 m Z n N l d F g i O i A w L A 0 K I C A g I C A g I C A g I C A g I n N o Y W R v d 0 9 m Z n N l d F k i O i A w D Q o g I C A g I C A g I H 0 N C i A g I C B d D Q p 9 O w 0 K I C A g I C A g I C B j a G F y d F 9 k N j Z l Z G R j Y W F h N 2 Y 0 N W F m O T I 2 M T I y Y z Y x N z N l Z j c 3 Y i 5 z Z X R P c H R p b 2 4 o b 3 B 0 a W 9 u X 2 Q 2 N m V k Z G N h Y W E 3 Z j Q 1 Y W Y 5 M j Y x M j J j N j E 3 M 2 V m N z d i K T s N C i A g I C A 8 L 3 N j c m l w d D 4 N C j w v Y m 9 k e T 4 N C j w v a H R t b D 4 N C g = = " > 6 9 4 a 1 3 8 d - 6 d a b - 4 3 c 2 - b d f 8 - 8 b 9 6 e 4 8 0 d 7 8 1 . h t m l < / f i l e N a m e > < / r o o t > 
</file>

<file path=customXml/itemProps107.xml><?xml version="1.0" encoding="utf-8"?>
<ds:datastoreItem xmlns:ds="http://schemas.openxmlformats.org/officeDocument/2006/customXml" ds:itemID="{9715be24-85a0-4678-a772-6635022a0959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800</Words>
  <Application>WPS 演示</Application>
  <PresentationFormat>宽屏</PresentationFormat>
  <Paragraphs>120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34" baseType="lpstr">
      <vt:lpstr>Arial</vt:lpstr>
      <vt:lpstr>宋体</vt:lpstr>
      <vt:lpstr>Wingdings</vt:lpstr>
      <vt:lpstr>Wingdings</vt:lpstr>
      <vt:lpstr>Cambria Math</vt:lpstr>
      <vt:lpstr>Calibri</vt:lpstr>
      <vt:lpstr>微软雅黑</vt:lpstr>
      <vt:lpstr>Source Han Sans SC</vt:lpstr>
      <vt:lpstr>方正黑体简体</vt:lpstr>
      <vt:lpstr>思源黑体</vt:lpstr>
      <vt:lpstr>黑体</vt:lpstr>
      <vt:lpstr>阿里巴巴普惠体 M</vt:lpstr>
      <vt:lpstr>FZHei-B01S</vt:lpstr>
      <vt:lpstr>Arial Unicode MS</vt:lpstr>
      <vt:lpstr>Office 主题​​</vt:lpstr>
      <vt:lpstr>粮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真.黎明</cp:lastModifiedBy>
  <cp:revision>209</cp:revision>
  <dcterms:created xsi:type="dcterms:W3CDTF">2019-06-19T02:08:00Z</dcterms:created>
  <dcterms:modified xsi:type="dcterms:W3CDTF">2023-05-18T01:04:34Z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2052-11.1.0.14309</vt:lpwstr>
  </property>
  <property fmtid="{D5CDD505-2E9C-101B-9397-08002B2CF9AE}" pid="3" name="ICV">
    <vt:lpwstr>3D95F52755EF4FA89E44F2F531040983</vt:lpwstr>
  </property>
  <property fmtid="{D5CDD505-2E9C-101B-9397-08002B2CF9AE}" pid="4" name="xmlpartIdOfHtml">
    <vt:lpwstr>{9715be24-85a0-4678-a772-6635022a0959}</vt:lpwstr>
  </property>
</Properties>
</file>